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563E-6B79-4D9A-890C-6787103F0B01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1BD-CB7A-475B-99E6-A60DF4369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563E-6B79-4D9A-890C-6787103F0B01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B1BD-CB7A-475B-99E6-A60DF4369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5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都筑区食育情報交換会について</a:t>
            </a:r>
            <a:endParaRPr lang="ja-JP" alt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2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食育情報交換会を通した食育推進の取組</a:t>
            </a:r>
            <a:endParaRPr lang="ja-JP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都筑区の現状</a:t>
            </a:r>
            <a:endParaRPr lang="ja-JP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200" b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ja-JP" altLang="en-US" sz="1200" b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1200" b="1" dirty="0" smtClean="0">
              <a:solidFill>
                <a:srgbClr val="3B3B3B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ライフステージ別の市民の行動目標の設定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食育情報交換会の取組テーマ</a:t>
            </a:r>
            <a:endParaRPr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「バランスよく食べる」の振り返り</a:t>
            </a:r>
            <a:endParaRPr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画面に合わせる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都筑区食育情報交換会について</vt:lpstr>
      <vt:lpstr>都筑区の現状</vt:lpstr>
      <vt:lpstr> </vt:lpstr>
      <vt:lpstr>ライフステージ別の市民の行動目標の設定</vt:lpstr>
      <vt:lpstr>PowerPoint プレゼンテーション</vt:lpstr>
      <vt:lpstr>PowerPoint プレゼンテーション</vt:lpstr>
      <vt:lpstr>PowerPoint プレゼンテーション</vt:lpstr>
      <vt:lpstr>食育情報交換会の取組テーマ</vt:lpstr>
      <vt:lpstr>「バランスよく食べる」の振り返り</vt:lpstr>
      <vt:lpstr>食育情報交換会を通した食育推進の取組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都筑区食育情報交換会について</dc:title>
  <dc:creator>菅沼 しほり</dc:creator>
  <cp:lastModifiedBy>菅沼 しほり</cp:lastModifiedBy>
  <cp:revision>1</cp:revision>
  <dcterms:created xsi:type="dcterms:W3CDTF">2024-09-10T01:48:54Z</dcterms:created>
  <dcterms:modified xsi:type="dcterms:W3CDTF">2024-09-10T01:48:54Z</dcterms:modified>
</cp:coreProperties>
</file>