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4" r:id="rId5"/>
    <p:sldId id="265" r:id="rId6"/>
    <p:sldId id="266" r:id="rId7"/>
    <p:sldId id="267" r:id="rId8"/>
    <p:sldId id="268" r:id="rId9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松木 諭和" initials="松木" lastIdx="1" clrIdx="0">
    <p:extLst>
      <p:ext uri="{19B8F6BF-5375-455C-9EA6-DF929625EA0E}">
        <p15:presenceInfo xmlns:p15="http://schemas.microsoft.com/office/powerpoint/2012/main" userId="S-1-5-21-1886169037-697132945-400449928-6718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9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E759BC-E90F-4BAC-8A19-53A9D5AFF1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E5381F2-C8DD-481F-B919-08D1F37595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00C16B-DBFF-4D4B-88B9-C9E87FE2B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44A-2569-4E30-8F81-D21F667AC1CE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592EE40-7AE4-4D9E-901E-1D81B903E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B45EE5-C25A-4AEE-947F-C95825C6F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AB08-1754-4538-9309-7B261C36E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940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7D0F6E-57CC-4362-9ABE-C7D494735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23B83D9-673A-4588-A449-61259A5EF3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5EDF2C-312D-44C3-BDDA-D48E64890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44A-2569-4E30-8F81-D21F667AC1CE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755374B-F6DD-457E-880A-F97CBD02D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876757-4528-4782-B6AB-48C4505D9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AB08-1754-4538-9309-7B261C36E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48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519E2B0-4F6C-486E-8268-81EC88DF40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48EA07E-C13D-41F5-906D-78F524CB3E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109447-2803-4906-8C03-94CB9369A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44A-2569-4E30-8F81-D21F667AC1CE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A28DE9-424F-4BC2-9C96-B78DA4019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9B062B-C63A-4C78-B07F-603FFD579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AB08-1754-4538-9309-7B261C36E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440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7717BA-CD5F-4568-B87C-475EF82E5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D00216D-1829-40C9-94C6-FFF0C093D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580E55-7290-4789-80CA-E7E23E848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44A-2569-4E30-8F81-D21F667AC1CE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8487EBB-8789-4DE3-8C6C-6AB019B32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3A46E6-0AC7-4270-897F-C9D1252F3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AB08-1754-4538-9309-7B261C36E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0256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F8AE35-7F31-4A36-B2A8-44DA08D57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A504F6C-21C3-478D-BD9F-EDA52D4E8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1F1B15-BF6B-45BE-8B52-596B28C9D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44A-2569-4E30-8F81-D21F667AC1CE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752FF9-6266-420F-9D37-585BB1790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C71792-0580-442E-905F-863EA651C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AB08-1754-4538-9309-7B261C36E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02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240AB3-DDC1-473C-9E7D-48F74AA39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4AE37DF-212A-40D6-96C8-BB3D22CD7C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6C24F5B-3BA4-474E-84DA-BD9D02591D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1DB63AA-2FAC-4EBC-8533-E93AC299C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44A-2569-4E30-8F81-D21F667AC1CE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351E122-C5DB-4445-9103-7D04B5084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09BDF75-B3B2-440A-A06B-0D33669F6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AB08-1754-4538-9309-7B261C36E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506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977A79-62F4-4B2E-887B-853B3FB97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3925C3F-3812-45A5-B391-170F16EE9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5D72E18-2276-4D76-A005-2A37856AE6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70358A9-A111-46F7-9460-2F05D52166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F403CB4-6AD7-4D15-BC31-653B0AD3BA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956EAD1-DCA2-4940-968B-2310F49F5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44A-2569-4E30-8F81-D21F667AC1CE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682832C-4E48-4E41-A129-A938410CC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1297787-2411-4BA0-95C1-351A7DE27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AB08-1754-4538-9309-7B261C36E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393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2550DD-D1E7-449A-9658-BDDA1CAED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7F28CD9-8110-4E6B-8E95-988C024C4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44A-2569-4E30-8F81-D21F667AC1CE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C985A56-45D8-40E0-BF8B-4D6526D1B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3909EED-23CB-41A0-8F2C-18B38FCC9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AB08-1754-4538-9309-7B261C36E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74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D89BCA5-ED32-41D8-B0F8-021591CFC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44A-2569-4E30-8F81-D21F667AC1CE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5CA7012-C01E-4D3C-A49E-D6B0876FC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E075013-6919-41CD-AF5C-9F17104E4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AB08-1754-4538-9309-7B261C36E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112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9CFAC4-4F44-4833-959B-A62468A5F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F198782-4A8A-4A51-B5BA-2BB3CD566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6BB2F70-56FF-47B3-A672-66D4BF3E37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CC54C3-7B67-4814-98CC-26A2F4CDE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44A-2569-4E30-8F81-D21F667AC1CE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93BDC4B-21CC-4635-8634-E08864B3C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90E668-A631-4396-9DF7-72C29D3AD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AB08-1754-4538-9309-7B261C36E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2421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BEC60F-01AD-4959-9A6F-91EEEA435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46192DB-95F3-4302-9508-968C6AF7F1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458A8AC-61AA-4B97-B089-BC88BE2E5E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7555AA1-EAED-4ED7-8C6E-A171B8EDD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744A-2569-4E30-8F81-D21F667AC1CE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D3441E1-24CF-4587-8BA2-E8FCAC161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EB99A59-D7D9-4A1D-9140-E17B2002F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2AB08-1754-4538-9309-7B261C36E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5347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4F5C5A3-913B-4A5B-BA88-521416370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ED61D96-E977-469A-B0C7-4497DAA0F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4FC4CE-1C64-472D-AF80-70F9AE34FE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3744A-2569-4E30-8F81-D21F667AC1CE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D80DF53-224E-4294-BC99-BF92151B1A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C14251-CA30-4B17-95DA-9CE0E4662A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2AB08-1754-4538-9309-7B261C36E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419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595F17AB-0B19-40CE-8518-19EB8A2A8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1156"/>
            <a:ext cx="10515600" cy="6135688"/>
          </a:xfrm>
        </p:spPr>
        <p:txBody>
          <a:bodyPr>
            <a:normAutofit/>
          </a:bodyPr>
          <a:lstStyle/>
          <a:p>
            <a:pPr algn="ctr"/>
            <a:r>
              <a:rPr lang="ja-JP" altLang="en-US" sz="16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ペット受付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246B632-094D-4E6D-A396-31979664B872}"/>
              </a:ext>
            </a:extLst>
          </p:cNvPr>
          <p:cNvSpPr/>
          <p:nvPr/>
        </p:nvSpPr>
        <p:spPr>
          <a:xfrm>
            <a:off x="251460" y="198120"/>
            <a:ext cx="11689080" cy="6431280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0535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92D497-D75A-426D-ABDC-4605A9A25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4641"/>
            <a:ext cx="10515600" cy="5888718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ja-JP" altLang="en-US" sz="15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ペットの</a:t>
            </a:r>
            <a:br>
              <a:rPr kumimoji="1" lang="en-US" altLang="ja-JP" sz="15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15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一時飼育場所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9EA94B0-3AD4-4791-83E2-0C76395E3B9D}"/>
              </a:ext>
            </a:extLst>
          </p:cNvPr>
          <p:cNvSpPr/>
          <p:nvPr/>
        </p:nvSpPr>
        <p:spPr>
          <a:xfrm>
            <a:off x="251460" y="198120"/>
            <a:ext cx="11689080" cy="6431280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3941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473129BB-87E0-46FE-AAE4-D18D3099F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440" y="298196"/>
            <a:ext cx="11247120" cy="1920875"/>
          </a:xfrm>
        </p:spPr>
        <p:txBody>
          <a:bodyPr>
            <a:normAutofit/>
          </a:bodyPr>
          <a:lstStyle/>
          <a:p>
            <a:r>
              <a:rPr lang="ja-JP" altLang="en-US" sz="48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ペットと一緒に避難された方</a:t>
            </a:r>
            <a:r>
              <a:rPr lang="ja-JP" altLang="en-US" sz="4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は、</a:t>
            </a:r>
            <a:br>
              <a:rPr lang="en-US" altLang="ja-JP" sz="4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矢印に従って進み、ペット受付まで来てください</a:t>
            </a:r>
            <a:endParaRPr lang="ja-JP" altLang="en-US" sz="4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BE2E9094-D774-46E8-B757-EE725EDE0F4F}"/>
              </a:ext>
            </a:extLst>
          </p:cNvPr>
          <p:cNvGrpSpPr/>
          <p:nvPr/>
        </p:nvGrpSpPr>
        <p:grpSpPr>
          <a:xfrm>
            <a:off x="472440" y="2346960"/>
            <a:ext cx="11247120" cy="2407920"/>
            <a:chOff x="518160" y="2438083"/>
            <a:chExt cx="11247120" cy="2101350"/>
          </a:xfrm>
        </p:grpSpPr>
        <p:sp>
          <p:nvSpPr>
            <p:cNvPr id="9" name="テキスト ボックス 139">
              <a:extLst>
                <a:ext uri="{FF2B5EF4-FFF2-40B4-BE49-F238E27FC236}">
                  <a16:creationId xmlns:a16="http://schemas.microsoft.com/office/drawing/2014/main" id="{E383D7A7-E6A9-47AA-B2B7-90269977A686}"/>
                </a:ext>
              </a:extLst>
            </p:cNvPr>
            <p:cNvSpPr txBox="1"/>
            <p:nvPr/>
          </p:nvSpPr>
          <p:spPr>
            <a:xfrm>
              <a:off x="518160" y="2806882"/>
              <a:ext cx="11247120" cy="1732551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schemeClr val="tx2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n-US" sz="1050" kern="100">
                  <a:effectLst/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sz="1050" kern="10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  <p:sp>
          <p:nvSpPr>
            <p:cNvPr id="8" name="タイトル 4">
              <a:extLst>
                <a:ext uri="{FF2B5EF4-FFF2-40B4-BE49-F238E27FC236}">
                  <a16:creationId xmlns:a16="http://schemas.microsoft.com/office/drawing/2014/main" id="{40CFA44A-0679-41D7-BD77-7299C96E078D}"/>
                </a:ext>
              </a:extLst>
            </p:cNvPr>
            <p:cNvSpPr txBox="1">
              <a:spLocks/>
            </p:cNvSpPr>
            <p:nvPr/>
          </p:nvSpPr>
          <p:spPr>
            <a:xfrm>
              <a:off x="518160" y="2438083"/>
              <a:ext cx="3977640" cy="7375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ja-JP" altLang="en-US" sz="4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ペット受付の場所</a:t>
              </a:r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F2F1346-6E5F-4DB6-ADFC-F831D1AF1AE3}"/>
              </a:ext>
            </a:extLst>
          </p:cNvPr>
          <p:cNvSpPr txBox="1"/>
          <p:nvPr/>
        </p:nvSpPr>
        <p:spPr>
          <a:xfrm>
            <a:off x="7132320" y="4385548"/>
            <a:ext cx="4587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chemeClr val="bg1">
                    <a:lumMod val="50000"/>
                  </a:schemeClr>
                </a:solidFill>
              </a:rPr>
              <a:t>ペット受付の場所を記入してください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6233ADE-E8B1-4C96-A523-572B1797F5C7}"/>
              </a:ext>
            </a:extLst>
          </p:cNvPr>
          <p:cNvSpPr txBox="1"/>
          <p:nvPr/>
        </p:nvSpPr>
        <p:spPr>
          <a:xfrm>
            <a:off x="5943600" y="6370864"/>
            <a:ext cx="5821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chemeClr val="bg1">
                    <a:lumMod val="50000"/>
                  </a:schemeClr>
                </a:solidFill>
              </a:rPr>
              <a:t>ペット受付設置場所への矢印を記入してください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2186970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473129BB-87E0-46FE-AAE4-D18D3099F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440" y="298197"/>
            <a:ext cx="11247120" cy="855384"/>
          </a:xfrm>
        </p:spPr>
        <p:txBody>
          <a:bodyPr>
            <a:normAutofit/>
          </a:bodyPr>
          <a:lstStyle/>
          <a:p>
            <a:r>
              <a:rPr lang="ja-JP" altLang="en-US" sz="4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ペットの一時飼育場所までの行き方</a:t>
            </a:r>
          </a:p>
        </p:txBody>
      </p:sp>
      <p:sp>
        <p:nvSpPr>
          <p:cNvPr id="13" name="テキスト ボックス 139">
            <a:extLst>
              <a:ext uri="{FF2B5EF4-FFF2-40B4-BE49-F238E27FC236}">
                <a16:creationId xmlns:a16="http://schemas.microsoft.com/office/drawing/2014/main" id="{F78326B6-9FCC-49CE-ACAC-A9E09E630534}"/>
              </a:ext>
            </a:extLst>
          </p:cNvPr>
          <p:cNvSpPr txBox="1"/>
          <p:nvPr/>
        </p:nvSpPr>
        <p:spPr>
          <a:xfrm>
            <a:off x="472440" y="1153581"/>
            <a:ext cx="11247120" cy="5406222"/>
          </a:xfrm>
          <a:prstGeom prst="rect">
            <a:avLst/>
          </a:prstGeom>
          <a:solidFill>
            <a:schemeClr val="lt1"/>
          </a:solidFill>
          <a:ln w="6350">
            <a:solidFill>
              <a:schemeClr val="tx2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en-US" sz="1050" kern="100">
                <a:solidFill>
                  <a:schemeClr val="tx2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>
              <a:solidFill>
                <a:schemeClr val="tx2"/>
              </a:solidFill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6233ADE-E8B1-4C96-A523-572B1797F5C7}"/>
              </a:ext>
            </a:extLst>
          </p:cNvPr>
          <p:cNvSpPr txBox="1"/>
          <p:nvPr/>
        </p:nvSpPr>
        <p:spPr>
          <a:xfrm>
            <a:off x="5928360" y="6176203"/>
            <a:ext cx="579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ペットの一時飼育場所までの地図を記入してください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1877670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473129BB-87E0-46FE-AAE4-D18D3099F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440" y="206756"/>
            <a:ext cx="11247120" cy="2399283"/>
          </a:xfrm>
        </p:spPr>
        <p:txBody>
          <a:bodyPr>
            <a:normAutofit/>
          </a:bodyPr>
          <a:lstStyle/>
          <a:p>
            <a:pPr algn="ctr"/>
            <a:r>
              <a:rPr lang="ja-JP" altLang="en-US" sz="72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事故防止</a:t>
            </a:r>
            <a:r>
              <a:rPr lang="ja-JP" altLang="en-US" sz="7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のため、</a:t>
            </a:r>
            <a:br>
              <a:rPr lang="en-US" altLang="ja-JP" sz="7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7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関係者以外</a:t>
            </a:r>
            <a:r>
              <a:rPr lang="ja-JP" altLang="en-US" sz="72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立ち入り禁止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97FCE4-5A14-40EF-87A5-4FD83794CCE6}"/>
              </a:ext>
            </a:extLst>
          </p:cNvPr>
          <p:cNvSpPr txBox="1"/>
          <p:nvPr/>
        </p:nvSpPr>
        <p:spPr>
          <a:xfrm>
            <a:off x="472440" y="5913473"/>
            <a:ext cx="11247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飼い主の許可なく、触れたり撮影したりしないでください</a:t>
            </a:r>
            <a:endParaRPr kumimoji="1" lang="ja-JP" altLang="en-US" sz="2400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FFA7B015-3744-4642-B3E7-35E74EDF33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2220" y="541196"/>
            <a:ext cx="7147560" cy="714756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DB4994F-CAA6-41EF-B347-55AFADBA916B}"/>
              </a:ext>
            </a:extLst>
          </p:cNvPr>
          <p:cNvSpPr/>
          <p:nvPr/>
        </p:nvSpPr>
        <p:spPr>
          <a:xfrm>
            <a:off x="251460" y="198120"/>
            <a:ext cx="11689080" cy="6431280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637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595F17AB-0B19-40CE-8518-19EB8A2A8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1156"/>
            <a:ext cx="10515600" cy="281559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ja-JP" altLang="en-US" sz="8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ペット飼育場所　</a:t>
            </a:r>
            <a:br>
              <a:rPr lang="en-US" altLang="ja-JP" sz="8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8000" dirty="0">
                <a:solidFill>
                  <a:srgbClr val="00B05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犬（いぬ）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246B632-094D-4E6D-A396-31979664B872}"/>
              </a:ext>
            </a:extLst>
          </p:cNvPr>
          <p:cNvSpPr/>
          <p:nvPr/>
        </p:nvSpPr>
        <p:spPr>
          <a:xfrm>
            <a:off x="251460" y="198120"/>
            <a:ext cx="11689080" cy="6431280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511FC5AC-74D5-4348-BA82-04B86677DAE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997" y="3413760"/>
            <a:ext cx="2051685" cy="280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90756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595F17AB-0B19-40CE-8518-19EB8A2A8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1156"/>
            <a:ext cx="10515600" cy="281559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ja-JP" altLang="en-US" sz="8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ペット飼育場所　</a:t>
            </a:r>
            <a:br>
              <a:rPr lang="en-US" altLang="ja-JP" sz="8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8000" dirty="0">
                <a:solidFill>
                  <a:srgbClr val="0070C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猫（ねこ）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246B632-094D-4E6D-A396-31979664B872}"/>
              </a:ext>
            </a:extLst>
          </p:cNvPr>
          <p:cNvSpPr/>
          <p:nvPr/>
        </p:nvSpPr>
        <p:spPr>
          <a:xfrm>
            <a:off x="251460" y="198120"/>
            <a:ext cx="11689080" cy="6431280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16244A61-5F0D-4F82-85D9-0F5BFA4A48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3219" y="3415982"/>
            <a:ext cx="2229322" cy="28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296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595F17AB-0B19-40CE-8518-19EB8A2A8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1156"/>
            <a:ext cx="10515600" cy="281559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ja-JP" altLang="en-US" sz="8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ペット飼育場所　</a:t>
            </a:r>
            <a:br>
              <a:rPr lang="en-US" altLang="ja-JP" sz="8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8000" dirty="0">
                <a:solidFill>
                  <a:srgbClr val="7030A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その他の動物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246B632-094D-4E6D-A396-31979664B872}"/>
              </a:ext>
            </a:extLst>
          </p:cNvPr>
          <p:cNvSpPr/>
          <p:nvPr/>
        </p:nvSpPr>
        <p:spPr>
          <a:xfrm>
            <a:off x="251460" y="198120"/>
            <a:ext cx="11689080" cy="6431280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E317471-49F2-4E4E-885E-C13311A603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43" y="3607073"/>
            <a:ext cx="1371514" cy="25920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5DD88B6B-D881-4656-9F50-B1AC576FF3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901" y="4522564"/>
            <a:ext cx="1346438" cy="154800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180694D9-B31B-43E7-80B1-F168D76713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3095" y="4576564"/>
            <a:ext cx="918004" cy="15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801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115</Words>
  <Application>Microsoft Office PowerPoint</Application>
  <PresentationFormat>ワイド画面</PresentationFormat>
  <Paragraphs>15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4" baseType="lpstr">
      <vt:lpstr>ＭＳ Ｐゴシック</vt:lpstr>
      <vt:lpstr>游ゴシック</vt:lpstr>
      <vt:lpstr>游ゴシック Light</vt:lpstr>
      <vt:lpstr>游明朝</vt:lpstr>
      <vt:lpstr>Arial</vt:lpstr>
      <vt:lpstr>Office テーマ</vt:lpstr>
      <vt:lpstr>ペット受付</vt:lpstr>
      <vt:lpstr>ペットの 一時飼育場所</vt:lpstr>
      <vt:lpstr>ペットと一緒に避難された方は、 矢印に従って進み、ペット受付まで来てください</vt:lpstr>
      <vt:lpstr>ペットの一時飼育場所までの行き方</vt:lpstr>
      <vt:lpstr>事故防止のため、 関係者以外立ち入り禁止</vt:lpstr>
      <vt:lpstr>ペット飼育場所　 犬（いぬ）</vt:lpstr>
      <vt:lpstr>ペット飼育場所　 猫（ねこ）</vt:lpstr>
      <vt:lpstr>ペット飼育場所　 その他の動物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ペット受付</dc:title>
  <cp:lastPrinted>2024-11-14T01:36:55Z</cp:lastPrinted>
  <dcterms:created xsi:type="dcterms:W3CDTF">2024-11-13T02:00:38Z</dcterms:created>
  <dcterms:modified xsi:type="dcterms:W3CDTF">2024-12-09T07:08:44Z</dcterms:modified>
</cp:coreProperties>
</file>