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87" r:id="rId4"/>
    <p:sldId id="284" r:id="rId5"/>
    <p:sldId id="276" r:id="rId6"/>
    <p:sldId id="277" r:id="rId7"/>
    <p:sldId id="278" r:id="rId8"/>
    <p:sldId id="283" r:id="rId9"/>
    <p:sldId id="264" r:id="rId10"/>
    <p:sldId id="286" r:id="rId11"/>
    <p:sldId id="265" r:id="rId12"/>
    <p:sldId id="280" r:id="rId13"/>
    <p:sldId id="281" r:id="rId14"/>
    <p:sldId id="282" r:id="rId15"/>
    <p:sldId id="285" r:id="rId16"/>
    <p:sldId id="272" r:id="rId17"/>
    <p:sldId id="273" r:id="rId18"/>
    <p:sldId id="270" r:id="rId19"/>
    <p:sldId id="269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908B-CE15-4EF2-AE2D-9EA7BB9480FB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6BB6-2A0B-40A0-9C05-2C6AD8552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62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908B-CE15-4EF2-AE2D-9EA7BB9480FB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6BB6-2A0B-40A0-9C05-2C6AD8552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41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908B-CE15-4EF2-AE2D-9EA7BB9480FB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6BB6-2A0B-40A0-9C05-2C6AD8552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04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908B-CE15-4EF2-AE2D-9EA7BB9480FB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6BB6-2A0B-40A0-9C05-2C6AD8552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58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908B-CE15-4EF2-AE2D-9EA7BB9480FB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6BB6-2A0B-40A0-9C05-2C6AD8552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44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908B-CE15-4EF2-AE2D-9EA7BB9480FB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6BB6-2A0B-40A0-9C05-2C6AD8552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21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908B-CE15-4EF2-AE2D-9EA7BB9480FB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6BB6-2A0B-40A0-9C05-2C6AD8552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43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908B-CE15-4EF2-AE2D-9EA7BB9480FB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6BB6-2A0B-40A0-9C05-2C6AD8552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39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908B-CE15-4EF2-AE2D-9EA7BB9480FB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6BB6-2A0B-40A0-9C05-2C6AD8552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20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908B-CE15-4EF2-AE2D-9EA7BB9480FB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6BB6-2A0B-40A0-9C05-2C6AD8552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83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908B-CE15-4EF2-AE2D-9EA7BB9480FB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6BB6-2A0B-40A0-9C05-2C6AD8552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86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4908B-CE15-4EF2-AE2D-9EA7BB9480FB}" type="datetimeFigureOut">
              <a:rPr kumimoji="1" lang="ja-JP" altLang="en-US" smtClean="0"/>
              <a:t>2024/9/26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06BB6-2A0B-40A0-9C05-2C6AD8552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65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643448"/>
            <a:ext cx="9144000" cy="2928551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54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54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32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kumimoji="1" lang="en-US" altLang="ja-JP" sz="32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32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　感染症研修会</a:t>
            </a:r>
            <a:r>
              <a:rPr kumimoji="1" lang="en-US" altLang="ja-JP" sz="32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32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4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4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54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54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講義１</a:t>
            </a:r>
            <a:r>
              <a:rPr kumimoji="1" lang="en-US" altLang="ja-JP" sz="54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54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感染症の基礎知識</a:t>
            </a:r>
            <a:endParaRPr kumimoji="1" lang="ja-JP" altLang="en-US" sz="54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26" y="98093"/>
            <a:ext cx="6365941" cy="154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325394" y="269747"/>
            <a:ext cx="8818606" cy="1126567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本日お伝えしたいこと</a:t>
            </a: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325394" y="2150076"/>
            <a:ext cx="9144000" cy="3991232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z="4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横浜市の感染症動向</a:t>
            </a:r>
            <a:endParaRPr kumimoji="1" lang="en-US" altLang="ja-JP" sz="48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ja-JP" altLang="en-US" sz="48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スタンダードプリコーション</a:t>
            </a:r>
            <a:endParaRPr lang="en-US" altLang="ja-JP" sz="48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z="4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手洗いの大切さについて</a:t>
            </a: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602" y="4972136"/>
            <a:ext cx="1550987" cy="1047750"/>
          </a:xfrm>
        </p:spPr>
      </p:pic>
    </p:spTree>
    <p:extLst>
      <p:ext uri="{BB962C8B-B14F-4D97-AF65-F5344CB8AC3E}">
        <p14:creationId xmlns:p14="http://schemas.microsoft.com/office/powerpoint/2010/main" val="29785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86994"/>
          </a:xfrm>
        </p:spPr>
        <p:txBody>
          <a:bodyPr>
            <a:normAutofit/>
          </a:bodyPr>
          <a:lstStyle/>
          <a:p>
            <a:r>
              <a:rPr lang="ja-JP" altLang="en-US" sz="4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感染を成立させないための方策</a:t>
            </a:r>
            <a:endParaRPr kumimoji="1" lang="ja-JP" altLang="en-US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4003589"/>
            <a:ext cx="10515600" cy="2236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5400" b="1" dirty="0" smtClean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標準予防策</a:t>
            </a:r>
            <a:endParaRPr lang="en-US" altLang="ja-JP" sz="5400" b="1" dirty="0" smtClean="0"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5400" b="1" dirty="0" smtClean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（スタンダードプリコーション）</a:t>
            </a:r>
            <a:endParaRPr lang="en-US" altLang="ja-JP" sz="5400" b="1" dirty="0" smtClean="0"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90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8897"/>
          </a:xfrm>
        </p:spPr>
        <p:txBody>
          <a:bodyPr>
            <a:normAutofit/>
          </a:bodyPr>
          <a:lstStyle/>
          <a:p>
            <a:r>
              <a:rPr lang="ja-JP" altLang="en-US" sz="4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標準的な感染予防策</a:t>
            </a:r>
            <a:endParaRPr kumimoji="1" lang="ja-JP" altLang="en-US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656703"/>
            <a:ext cx="10515600" cy="3583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b="1" u="sng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感染源の有無にかかわらず</a:t>
            </a:r>
            <a:endParaRPr lang="en-US" altLang="ja-JP" sz="3600" b="1" u="sng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血液・体液、分泌物、排泄物、創傷のある皮膚・粘膜を介する微生物の伝播リスクを減らすために、すべての患者に対して次の具体策を行うこと</a:t>
            </a:r>
            <a:endParaRPr lang="en-US" altLang="ja-JP" sz="36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8281" y="6549081"/>
            <a:ext cx="378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【</a:t>
            </a:r>
            <a:r>
              <a:rPr kumimoji="1" lang="ja-JP" altLang="en-US" sz="1200" dirty="0" smtClean="0"/>
              <a:t>参考</a:t>
            </a:r>
            <a:r>
              <a:rPr kumimoji="1" lang="en-US" altLang="ja-JP" sz="1200" dirty="0" smtClean="0"/>
              <a:t>】</a:t>
            </a:r>
            <a:r>
              <a:rPr kumimoji="1" lang="ja-JP" altLang="en-US" sz="1200" dirty="0" smtClean="0"/>
              <a:t>厚生労働省</a:t>
            </a:r>
            <a:r>
              <a:rPr kumimoji="1" lang="en-US" altLang="ja-JP" sz="1200" dirty="0" smtClean="0"/>
              <a:t>HP</a:t>
            </a:r>
            <a:endParaRPr kumimoji="1" lang="ja-JP" altLang="en-US" sz="1200" dirty="0"/>
          </a:p>
        </p:txBody>
      </p:sp>
      <p:pic>
        <p:nvPicPr>
          <p:cNvPr id="5" name="コンテンツ プレースホルダ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906" y="511534"/>
            <a:ext cx="1414442" cy="95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8897"/>
          </a:xfrm>
        </p:spPr>
        <p:txBody>
          <a:bodyPr>
            <a:normAutofit/>
          </a:bodyPr>
          <a:lstStyle/>
          <a:p>
            <a:r>
              <a:rPr lang="ja-JP" altLang="en-US" sz="4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標準的な感染予防策</a:t>
            </a:r>
            <a:endParaRPr kumimoji="1" lang="ja-JP" altLang="en-US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372497"/>
            <a:ext cx="10515600" cy="386766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ja-JP" altLang="en-US" sz="40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①手洗い（手指衛生）</a:t>
            </a:r>
            <a:endParaRPr lang="en-US" altLang="ja-JP" sz="40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ja-JP" altLang="en-US" sz="40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②個人防護具の使用（手袋、マスクなど）</a:t>
            </a:r>
            <a:endParaRPr lang="en-US" altLang="ja-JP" sz="40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ja-JP" altLang="en-US" sz="40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③鋭利機材の取扱い</a:t>
            </a:r>
            <a:endParaRPr lang="en-US" altLang="ja-JP" sz="40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8281" y="6549081"/>
            <a:ext cx="3781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【</a:t>
            </a:r>
            <a:r>
              <a:rPr kumimoji="1" lang="ja-JP" altLang="en-US" sz="1200" dirty="0" smtClean="0"/>
              <a:t>参考</a:t>
            </a:r>
            <a:r>
              <a:rPr kumimoji="1" lang="en-US" altLang="ja-JP" sz="1200" dirty="0" smtClean="0"/>
              <a:t>】</a:t>
            </a:r>
            <a:r>
              <a:rPr kumimoji="1" lang="ja-JP" altLang="en-US" sz="1200" dirty="0" smtClean="0"/>
              <a:t>厚生労働省</a:t>
            </a:r>
            <a:r>
              <a:rPr kumimoji="1" lang="en-US" altLang="ja-JP" sz="1200" dirty="0" smtClean="0"/>
              <a:t>HP</a:t>
            </a:r>
            <a:endParaRPr kumimoji="1" lang="ja-JP" altLang="en-US" sz="1200" dirty="0"/>
          </a:p>
        </p:txBody>
      </p:sp>
      <p:pic>
        <p:nvPicPr>
          <p:cNvPr id="5" name="コンテンツ プレースホルダ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906" y="511534"/>
            <a:ext cx="1414442" cy="958919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 flipV="1">
            <a:off x="838200" y="5782962"/>
            <a:ext cx="4845908" cy="123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813854" y="5071183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全てのスタッフに教育訓練を行うこと</a:t>
            </a:r>
            <a:endParaRPr kumimoji="1" lang="ja-JP" altLang="en-US" sz="40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05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655805" y="1690688"/>
            <a:ext cx="1359244" cy="52117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4205" y="6535179"/>
            <a:ext cx="4003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厚生労働省作成「感染防止対策チラシ」より引用</a:t>
            </a:r>
            <a:endParaRPr kumimoji="1" lang="ja-JP" altLang="en-US" sz="1200" dirty="0"/>
          </a:p>
        </p:txBody>
      </p:sp>
      <p:pic>
        <p:nvPicPr>
          <p:cNvPr id="10" name="コンテンツ プレースホルダ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906" y="511534"/>
            <a:ext cx="1414442" cy="95891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136" y="79907"/>
            <a:ext cx="6833286" cy="642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325394" y="269747"/>
            <a:ext cx="8818606" cy="1126567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本日お伝えしたいこと</a:t>
            </a: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325394" y="2150076"/>
            <a:ext cx="9144000" cy="3991232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z="4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横浜市の感染症動向</a:t>
            </a:r>
            <a:endParaRPr kumimoji="1" lang="en-US" altLang="ja-JP" sz="48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ja-JP" altLang="en-US" sz="4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スタンダードプリコーション</a:t>
            </a:r>
            <a:endParaRPr lang="en-US" altLang="ja-JP" sz="48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z="4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手洗いの大切さについて</a:t>
            </a: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602" y="4972136"/>
            <a:ext cx="1550987" cy="1047750"/>
          </a:xfrm>
        </p:spPr>
      </p:pic>
    </p:spTree>
    <p:extLst>
      <p:ext uri="{BB962C8B-B14F-4D97-AF65-F5344CB8AC3E}">
        <p14:creationId xmlns:p14="http://schemas.microsoft.com/office/powerpoint/2010/main" val="2484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628" y="365126"/>
            <a:ext cx="10515600" cy="23904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トイレットペーパーを</a:t>
            </a: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36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枚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重ねて</a:t>
            </a:r>
            <a:r>
              <a:rPr lang="en-US" altLang="ja-JP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ようやく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手から大腸菌群が検出されなく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なる！</a:t>
            </a:r>
            <a:endParaRPr kumimoji="1" lang="ja-JP" altLang="en-US" sz="5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8280" y="6549081"/>
            <a:ext cx="860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日本防菌防黴学会誌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1991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「</a:t>
            </a:r>
            <a:r>
              <a:rPr lang="ja-JP" altLang="en-US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ふん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便の特殊性と糞便汚染指標菌（大腸菌）の測定」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より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コンテンツ プレースホルダ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333" y="365126"/>
            <a:ext cx="1414442" cy="958919"/>
          </a:xfrm>
          <a:prstGeom prst="rect">
            <a:avLst/>
          </a:prstGeom>
        </p:spPr>
      </p:pic>
      <p:pic>
        <p:nvPicPr>
          <p:cNvPr id="1026" name="Picture 2" descr="トイレに座る男の子のイラスト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95" y="3133922"/>
            <a:ext cx="1838325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9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トイレットペーパーを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36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枚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6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95802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手に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回巻き付ける長さを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㎝とすると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36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枚重ねるためには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回巻き付け　</a:t>
            </a:r>
            <a:r>
              <a:rPr kumimoji="1" lang="en-US" altLang="ja-JP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㎝</a:t>
            </a:r>
            <a:r>
              <a:rPr kumimoji="1" lang="en-US" altLang="ja-JP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×18</a:t>
            </a:r>
            <a:r>
              <a:rPr kumimoji="1" lang="ja-JP" altLang="en-US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回＝</a:t>
            </a:r>
            <a:r>
              <a:rPr kumimoji="1" lang="en-US" altLang="ja-JP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360</a:t>
            </a:r>
            <a:r>
              <a:rPr kumimoji="1" lang="ja-JP" altLang="en-US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㎝</a:t>
            </a:r>
            <a:endParaRPr kumimoji="1" lang="en-US" altLang="ja-JP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これでお尻を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回拭くとすると　　　</a:t>
            </a:r>
            <a:r>
              <a:rPr lang="en-US" altLang="ja-JP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360</a:t>
            </a:r>
            <a:r>
              <a:rPr lang="ja-JP" altLang="en-US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㎝</a:t>
            </a:r>
            <a:r>
              <a:rPr lang="en-US" altLang="ja-JP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×3</a:t>
            </a:r>
            <a:r>
              <a:rPr lang="ja-JP" altLang="en-US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回＝</a:t>
            </a:r>
            <a:r>
              <a:rPr lang="en-US" altLang="ja-JP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1,080</a:t>
            </a:r>
            <a:r>
              <a:rPr lang="ja-JP" altLang="en-US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㎝</a:t>
            </a:r>
            <a:endParaRPr kumimoji="1" lang="en-US" altLang="ja-JP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コンテンツ プレースホルダ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333" y="365126"/>
            <a:ext cx="1414442" cy="95891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32" y="462142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手や指などのウイルス対策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314" y="5485842"/>
            <a:ext cx="1547812" cy="1049337"/>
          </a:xfrm>
        </p:spPr>
      </p:pic>
      <p:sp>
        <p:nvSpPr>
          <p:cNvPr id="5" name="正方形/長方形 4"/>
          <p:cNvSpPr/>
          <p:nvPr/>
        </p:nvSpPr>
        <p:spPr>
          <a:xfrm>
            <a:off x="1655805" y="1690688"/>
            <a:ext cx="1359244" cy="52117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4205" y="6535179"/>
            <a:ext cx="4003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厚生労働省作成「感染防止対策チラシ」より引用</a:t>
            </a:r>
            <a:endParaRPr kumimoji="1" lang="ja-JP" altLang="en-US" sz="1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49" y="1709497"/>
            <a:ext cx="9246065" cy="456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55" y="5523469"/>
            <a:ext cx="1548539" cy="1048309"/>
          </a:xfr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357" y="1532238"/>
            <a:ext cx="7276504" cy="316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325394" y="269747"/>
            <a:ext cx="8818606" cy="1126567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本日お伝えしたいこと</a:t>
            </a: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325394" y="2150076"/>
            <a:ext cx="9144000" cy="3991232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z="48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横浜市の感染症動向</a:t>
            </a:r>
            <a:endParaRPr kumimoji="1" lang="en-US" altLang="ja-JP" sz="48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ja-JP" altLang="en-US" sz="48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スタンダードプリコーション</a:t>
            </a:r>
            <a:endParaRPr lang="en-US" altLang="ja-JP" sz="48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z="4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手洗いの大切さについて</a:t>
            </a: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602" y="4972136"/>
            <a:ext cx="1550987" cy="1047750"/>
          </a:xfrm>
        </p:spPr>
      </p:pic>
    </p:spTree>
    <p:extLst>
      <p:ext uri="{BB962C8B-B14F-4D97-AF65-F5344CB8AC3E}">
        <p14:creationId xmlns:p14="http://schemas.microsoft.com/office/powerpoint/2010/main" val="424217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325394" y="269747"/>
            <a:ext cx="8818606" cy="1126567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本日お伝えしたいこと</a:t>
            </a: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325394" y="2150076"/>
            <a:ext cx="9144000" cy="3991232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z="4800" b="1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横浜市の感染症動向</a:t>
            </a:r>
            <a:endParaRPr kumimoji="1" lang="en-US" altLang="ja-JP" sz="4800" b="1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ja-JP" altLang="en-US" sz="4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スタンダードプリコーション</a:t>
            </a:r>
            <a:endParaRPr lang="en-US" altLang="ja-JP" sz="48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z="4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手洗いの大切さについて</a:t>
            </a: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602" y="4972136"/>
            <a:ext cx="1550987" cy="1047750"/>
          </a:xfrm>
        </p:spPr>
      </p:pic>
    </p:spTree>
    <p:extLst>
      <p:ext uri="{BB962C8B-B14F-4D97-AF65-F5344CB8AC3E}">
        <p14:creationId xmlns:p14="http://schemas.microsoft.com/office/powerpoint/2010/main" val="341946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55" y="5523469"/>
            <a:ext cx="1548539" cy="1048309"/>
          </a:xfr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53" y="223252"/>
            <a:ext cx="9183382" cy="65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55" y="5523469"/>
            <a:ext cx="1548539" cy="1048309"/>
          </a:xfr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57" y="642551"/>
            <a:ext cx="11648537" cy="449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7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55" y="5523469"/>
            <a:ext cx="1548539" cy="1048309"/>
          </a:xfr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2" y="611968"/>
            <a:ext cx="11648302" cy="443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55" y="5523469"/>
            <a:ext cx="1548539" cy="1048309"/>
          </a:xfr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89" y="361345"/>
            <a:ext cx="8835081" cy="621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55" y="5523469"/>
            <a:ext cx="1548539" cy="1048309"/>
          </a:xfr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556"/>
            <a:ext cx="6066616" cy="568506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16" y="0"/>
            <a:ext cx="6125384" cy="552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感染成立の３要素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314" y="5485842"/>
            <a:ext cx="1547812" cy="1049337"/>
          </a:xfr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482" y="1729946"/>
            <a:ext cx="8597832" cy="438664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655805" y="1690688"/>
            <a:ext cx="1359244" cy="52117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4205" y="6535179"/>
            <a:ext cx="4003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厚生労働省</a:t>
            </a:r>
            <a:r>
              <a:rPr kumimoji="1" lang="en-US" altLang="ja-JP" sz="1200" dirty="0" smtClean="0"/>
              <a:t>HP</a:t>
            </a:r>
            <a:r>
              <a:rPr kumimoji="1" lang="ja-JP" altLang="en-US" sz="1200" dirty="0" smtClean="0"/>
              <a:t>「感染対策の基礎知識」より引用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979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329</Words>
  <Application>Microsoft Office PowerPoint</Application>
  <PresentationFormat>ワイド画面</PresentationFormat>
  <Paragraphs>44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4" baseType="lpstr">
      <vt:lpstr>メイリオ</vt:lpstr>
      <vt:lpstr>游ゴシック</vt:lpstr>
      <vt:lpstr>游ゴシック Light</vt:lpstr>
      <vt:lpstr>Arial</vt:lpstr>
      <vt:lpstr>Office テーマ</vt:lpstr>
      <vt:lpstr> 令和6年度　感染症研修会  【講義１】感染症の基礎知識</vt:lpstr>
      <vt:lpstr>本日お伝えしたいこと</vt:lpstr>
      <vt:lpstr>本日お伝えしたいこと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感染成立の３要素</vt:lpstr>
      <vt:lpstr>本日お伝えしたいこと</vt:lpstr>
      <vt:lpstr>感染を成立させないための方策</vt:lpstr>
      <vt:lpstr>標準的な感染予防策</vt:lpstr>
      <vt:lpstr>標準的な感染予防策</vt:lpstr>
      <vt:lpstr>PowerPoint プレゼンテーション</vt:lpstr>
      <vt:lpstr>本日お伝えしたいこと</vt:lpstr>
      <vt:lpstr>トイレットペーパーを36枚重ねて ようやく手から大腸菌群が検出されなくなる！</vt:lpstr>
      <vt:lpstr>トイレットペーパーを36枚…</vt:lpstr>
      <vt:lpstr>手や指などのウイルス対策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39</cp:revision>
  <dcterms:created xsi:type="dcterms:W3CDTF">2023-04-04T00:41:54Z</dcterms:created>
  <dcterms:modified xsi:type="dcterms:W3CDTF">2024-09-26T05:37:05Z</dcterms:modified>
</cp:coreProperties>
</file>