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>
        <p:scale>
          <a:sx n="90" d="100"/>
          <a:sy n="90" d="100"/>
        </p:scale>
        <p:origin x="234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2026/1/22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3CB2C5-46B2-6AC8-17F4-94889709A362}"/>
              </a:ext>
            </a:extLst>
          </p:cNvPr>
          <p:cNvSpPr txBox="1"/>
          <p:nvPr/>
        </p:nvSpPr>
        <p:spPr>
          <a:xfrm>
            <a:off x="161602" y="83752"/>
            <a:ext cx="28376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ne-NP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कर प्रमाणपत्रको लागि आवेदन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EDDF231-0320-0265-D424-E2648B988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BFDC79A-843D-40C8-17B1-F2B932540E1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2FD5CF7-E744-9401-4CA3-9871802E9E60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44775A-3D28-7513-6E9C-4DE2AD8BBB86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C093A04-BE0B-0A47-FBFF-E24B30658F47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8E309AB-E298-2A78-EB92-97EF1380DD81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D1692B5-5CDC-A883-0246-2D359B251F35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F1E23D3-DFF9-69D1-B4AD-F59AE7DB02AF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46C468C-5218-48B5-21E4-3D3F36D0EEC5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502BAE9-427E-287D-83F6-A7B26EBBBC2D}"/>
              </a:ext>
            </a:extLst>
          </p:cNvPr>
          <p:cNvSpPr/>
          <p:nvPr/>
        </p:nvSpPr>
        <p:spPr>
          <a:xfrm>
            <a:off x="4895359" y="804905"/>
            <a:ext cx="7111557" cy="16029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काउन्टरमा आउने व्यक्ति (निवेदक) को हो?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निगमको लागि, कृपया पावर अफ अटर्नी ल्याउनुहोस् वा प्रतिनिधिको सिल छाप लगाउनुहोस्।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 ठेगाना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 नाम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अधिकार प्रदत्त प्रतिनिधि, आदिलाई पावर अफ एटोर्नी अथवा उस्तै कागजात आवश्यक हुन्छ।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885AE34-90EF-F737-C2E1-74710331319E}"/>
              </a:ext>
            </a:extLst>
          </p:cNvPr>
          <p:cNvSpPr/>
          <p:nvPr/>
        </p:nvSpPr>
        <p:spPr>
          <a:xfrm>
            <a:off x="4895359" y="255261"/>
            <a:ext cx="7111557" cy="475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कृपया प्रमाणपत्रको लागि अनुरोध गरिएको वडा (तपाईंलाई कर लगाइएको वडा) मा गोलो चिन्ह लगाउनुहोस्।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890DE87-6416-D450-F0EE-2212E1B97467}"/>
              </a:ext>
            </a:extLst>
          </p:cNvPr>
          <p:cNvSpPr txBox="1"/>
          <p:nvPr/>
        </p:nvSpPr>
        <p:spPr>
          <a:xfrm>
            <a:off x="6201403" y="1156385"/>
            <a:ext cx="67529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e-N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 फोन नम्बर</a:t>
            </a:r>
          </a:p>
          <a:p>
            <a:r>
              <a:rPr lang="ne-NP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 जन्म मिति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 प्रमाणिकरण हुने व्यक्तिसँगको सम्बन्ध (करदाता)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□आफै  □एका घरमा बस्ने परिवारको सदस्य (दम्पति/वच्चा)  □अधिकार प्रदत्त प्रतिनिधि, आदि </a:t>
            </a:r>
            <a:endParaRPr 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□अन्य 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43A5DC9-14D6-DE05-21DE-AA2B5AA0B14D}"/>
              </a:ext>
            </a:extLst>
          </p:cNvPr>
          <p:cNvSpPr/>
          <p:nvPr/>
        </p:nvSpPr>
        <p:spPr>
          <a:xfrm>
            <a:off x="4893440" y="2481966"/>
            <a:ext cx="7111557" cy="9013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कसको प्रमाणपत्र आवश्यक छ?  * यदि ठेगाना र नाम माथिको जस्तै छ भने, कृपया "माथिको जस्तै" मा गोलो चिन्ह लगाउनुहोस्।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 ठेगाना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 नाम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56DF28F-9559-D8C5-C712-51D614D3E10D}"/>
              </a:ext>
            </a:extLst>
          </p:cNvPr>
          <p:cNvSpPr/>
          <p:nvPr/>
        </p:nvSpPr>
        <p:spPr>
          <a:xfrm>
            <a:off x="4893440" y="3474640"/>
            <a:ext cx="7111557" cy="17769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के आवश्यक छ? कृपया प्रमाणीकरण आवश्यक पर्ने करको प्रकारको लागि खण्डमा वर्ष र मामिलाहरूको संख्या प्रविष्ट गर्नुहोस्।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व्यक्तिगत नगरपालिका र प्रिफेक्चरको कर (विशेष सङ्कलन, नियमित सङ्कलन)</a:t>
            </a:r>
          </a:p>
          <a:p>
            <a:r>
              <a:rPr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स्थिर सम्पत्ति कर (जग्गा, भवन, मूल्यह्रासयोग्य सम्पत्ति) र सहरी विकास योजना कर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हलुका सवारी साधन कर (श्रेणी-आधारित लेवी) </a:t>
            </a:r>
            <a:endParaRPr kumimoji="1" lang="en-US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कर्पोरेट नगरपालिका कर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व्यापार कार्यालय कर</a:t>
            </a:r>
          </a:p>
          <a:p>
            <a:r>
              <a:rPr kumimoji="1" lang="ne-N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अन्य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1FED001-C3C9-7FDA-A77F-60982481692E}"/>
              </a:ext>
            </a:extLst>
          </p:cNvPr>
          <p:cNvSpPr txBox="1"/>
          <p:nvPr/>
        </p:nvSpPr>
        <p:spPr>
          <a:xfrm>
            <a:off x="6027523" y="2868589"/>
            <a:ext cx="1905744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ne-NP" sz="12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 जन्म </a:t>
            </a:r>
            <a:r>
              <a:rPr lang="ne-NP" sz="12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मिति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AD6A242-44F1-543F-7D94-C2D382E329FD}"/>
              </a:ext>
            </a:extLst>
          </p:cNvPr>
          <p:cNvSpPr/>
          <p:nvPr/>
        </p:nvSpPr>
        <p:spPr>
          <a:xfrm>
            <a:off x="4893440" y="5285645"/>
            <a:ext cx="7095335" cy="1513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प्रमाणपत्र चाहिनुको कारण के हो? * कृपया सम्बन्धित विकल्पमा घेरा लगाउनुहोस्।</a:t>
            </a:r>
          </a:p>
          <a:p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ऋणको लागि आवेदन  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बिडिङ योग्यताको लागि आवेदन  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ग्यारेन्टर  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भिसा विस्तारको लागि आवेदन  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नेचुरलाइजेशनको लागि आवेदन  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मदिरा बिक्रीको लागि आवेदन</a:t>
            </a:r>
          </a:p>
          <a:p>
            <a:r>
              <a:rPr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7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सार्वजनिक हित निगम प्रमाणीकरणको लागि आवेदन, आदि।  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कर रिटर्न</a:t>
            </a:r>
          </a:p>
          <a:p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9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सार्वजनिक आवास आवेदन कागजात समीक्षा  1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0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</a:t>
            </a:r>
            <a:r>
              <a:rPr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मोटर सवारी निरीक्षण, आदि (सवारी दर्ता नम्बर:</a:t>
            </a:r>
            <a:r>
              <a:rPr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)  </a:t>
            </a:r>
            <a:b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</a:b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r>
              <a:rPr kumimoji="1" 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r>
              <a:rPr kumimoji="1" lang="ne-NP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अन्य 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B1F8440C-5398-EB79-B029-D45483A10885}"/>
              </a:ext>
            </a:extLst>
          </p:cNvPr>
          <p:cNvCxnSpPr>
            <a:cxnSpLocks/>
          </p:cNvCxnSpPr>
          <p:nvPr/>
        </p:nvCxnSpPr>
        <p:spPr>
          <a:xfrm flipH="1">
            <a:off x="4258733" y="1606380"/>
            <a:ext cx="636626" cy="14558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38B2018C-6AB2-7C17-38FB-83A9878FDD7B}"/>
              </a:ext>
            </a:extLst>
          </p:cNvPr>
          <p:cNvCxnSpPr>
            <a:cxnSpLocks/>
          </p:cNvCxnSpPr>
          <p:nvPr/>
        </p:nvCxnSpPr>
        <p:spPr>
          <a:xfrm flipH="1">
            <a:off x="3238776" y="493027"/>
            <a:ext cx="1656583" cy="38962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B571BD8B-13BC-6D2B-BE2C-F5BB365F75DF}"/>
              </a:ext>
            </a:extLst>
          </p:cNvPr>
          <p:cNvCxnSpPr>
            <a:cxnSpLocks/>
          </p:cNvCxnSpPr>
          <p:nvPr/>
        </p:nvCxnSpPr>
        <p:spPr>
          <a:xfrm flipH="1">
            <a:off x="4258733" y="2932664"/>
            <a:ext cx="63470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B4A0FE2E-8D48-7BB5-A5D6-2C43128A3B92}"/>
              </a:ext>
            </a:extLst>
          </p:cNvPr>
          <p:cNvCxnSpPr>
            <a:cxnSpLocks/>
          </p:cNvCxnSpPr>
          <p:nvPr/>
        </p:nvCxnSpPr>
        <p:spPr>
          <a:xfrm flipH="1" flipV="1">
            <a:off x="4258733" y="4292600"/>
            <a:ext cx="634707" cy="705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A59F89C5-FFC3-58C2-060A-0FA5AE7A525B}"/>
              </a:ext>
            </a:extLst>
          </p:cNvPr>
          <p:cNvCxnSpPr>
            <a:cxnSpLocks/>
          </p:cNvCxnSpPr>
          <p:nvPr/>
        </p:nvCxnSpPr>
        <p:spPr>
          <a:xfrm flipH="1" flipV="1">
            <a:off x="4258733" y="5285645"/>
            <a:ext cx="634707" cy="75654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36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299</Words>
  <Application>Microsoft Office PowerPoint</Application>
  <PresentationFormat>ワイド画面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田中 雅都</cp:lastModifiedBy>
  <cp:revision>32</cp:revision>
  <dcterms:created xsi:type="dcterms:W3CDTF">2024-10-22T11:42:16Z</dcterms:created>
  <dcterms:modified xsi:type="dcterms:W3CDTF">2026-01-22T06:26:18Z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2026-01-21T06:08:48Z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35f36cdb-9d85-4b6b-bc35-be95d5b0b476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