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>
        <p:scale>
          <a:sx n="66" d="100"/>
          <a:sy n="66" d="100"/>
        </p:scale>
        <p:origin x="948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096904E-9C82-310F-59F9-8CE5580BAB4D}"/>
              </a:ext>
            </a:extLst>
          </p:cNvPr>
          <p:cNvSpPr txBox="1"/>
          <p:nvPr/>
        </p:nvSpPr>
        <p:spPr>
          <a:xfrm>
            <a:off x="161602" y="83752"/>
            <a:ext cx="32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Solicitud de certificado fiscal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509DB86-AF4D-CD0F-90C7-BE365685E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576D151-C466-F0D2-96F5-962AEA26A294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16FB25-C7E7-5C6F-0365-0756C5303DA9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6F2235-7DB9-A451-9725-45188427FE9E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5FBD485-E08E-B7CA-89DB-45F66E78CC47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4B6A71D-16A0-38BD-9E51-362F92093301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0A91EC5-608A-1822-9042-78C958F9C92A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61F28CA-2CD0-35A1-4E58-7838BFA8EE6D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FF0DF44-C404-EF92-D08C-D426F70DC938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AD98669-DB76-9B0C-3251-B3A8B4BD520A}"/>
              </a:ext>
            </a:extLst>
          </p:cNvPr>
          <p:cNvSpPr/>
          <p:nvPr/>
        </p:nvSpPr>
        <p:spPr>
          <a:xfrm>
            <a:off x="4895359" y="639167"/>
            <a:ext cx="7111557" cy="1602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¿Quién es la persona que se presentó en la ventanilla (solicitante)?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Para una corporación, aporte un poder notarial o coloque el sello del representante.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①Dirección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②Nombre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s-MX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Se exige un poder notarial o documento similar para un representante autorizado, etc.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BE0D30C-CDD0-3404-AF85-918BF2BD885F}"/>
              </a:ext>
            </a:extLst>
          </p:cNvPr>
          <p:cNvCxnSpPr>
            <a:cxnSpLocks/>
          </p:cNvCxnSpPr>
          <p:nvPr/>
        </p:nvCxnSpPr>
        <p:spPr>
          <a:xfrm flipH="1">
            <a:off x="4302196" y="1440642"/>
            <a:ext cx="591244" cy="18571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9F385FA-73AA-6709-CB9D-2B96C4DE003D}"/>
              </a:ext>
            </a:extLst>
          </p:cNvPr>
          <p:cNvSpPr/>
          <p:nvPr/>
        </p:nvSpPr>
        <p:spPr>
          <a:xfrm>
            <a:off x="4895359" y="118101"/>
            <a:ext cx="7111557" cy="475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Encierre en un círculo el área municipal en la que está solicitando el certificado 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</a:t>
            </a:r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(oficina municipal donde paga impuestos).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E8F9194-0C72-293F-630E-2FF795B4D003}"/>
              </a:ext>
            </a:extLst>
          </p:cNvPr>
          <p:cNvSpPr txBox="1"/>
          <p:nvPr/>
        </p:nvSpPr>
        <p:spPr>
          <a:xfrm>
            <a:off x="6201403" y="981121"/>
            <a:ext cx="565879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③Número telefónico</a:t>
            </a:r>
          </a:p>
          <a:p>
            <a:r>
              <a:rPr lang="es-MX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④Fecha de nacimiento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⑤Relación con la persona que se certifica (contribuyente)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□Uno mismo  □Familiar corresidente (cónyuge/hijo) 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□Representante autorizado, etc.  □Otro 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DE4BA07-30B9-0900-0E78-E1A131DBDA6A}"/>
              </a:ext>
            </a:extLst>
          </p:cNvPr>
          <p:cNvSpPr/>
          <p:nvPr/>
        </p:nvSpPr>
        <p:spPr>
          <a:xfrm>
            <a:off x="4893440" y="2287650"/>
            <a:ext cx="7111557" cy="90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¿De quién se necesita el certificado?  * Si la dirección y nombre son iguales a los anteriores, por favor encierre en un círculo "Iguales a los anteriores".</a:t>
            </a:r>
          </a:p>
          <a:p>
            <a:r>
              <a:rPr lang="es-MX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①Dirección</a:t>
            </a:r>
          </a:p>
          <a:p>
            <a:r>
              <a:rPr kumimoji="1" lang="es-MX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②Nombre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2E1F835B-C1FB-D9EE-9813-0C1E18274182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4229100" y="2738348"/>
            <a:ext cx="6643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7080A32-4177-9468-AD7D-2ADA2800784A}"/>
              </a:ext>
            </a:extLst>
          </p:cNvPr>
          <p:cNvSpPr txBox="1"/>
          <p:nvPr/>
        </p:nvSpPr>
        <p:spPr>
          <a:xfrm>
            <a:off x="6027523" y="2659984"/>
            <a:ext cx="19057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sz="12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③Fecha de </a:t>
            </a:r>
            <a:r>
              <a:rPr lang="es-MX" sz="12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nacimiento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ADC76384-7A99-14D0-3F3F-0295C0EDD40B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4229100" y="355867"/>
            <a:ext cx="666259" cy="53948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F255530-F218-8CBA-5352-59B42A7F5D0F}"/>
              </a:ext>
            </a:extLst>
          </p:cNvPr>
          <p:cNvSpPr/>
          <p:nvPr/>
        </p:nvSpPr>
        <p:spPr>
          <a:xfrm>
            <a:off x="4893440" y="3234580"/>
            <a:ext cx="7111557" cy="19534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¿Qué se necesita? Introduzca el año y el número de casos en la sección para el tipo de impuesto para el que se requiere la certificación.</a:t>
            </a:r>
          </a:p>
          <a:p>
            <a:pPr marL="228600" indent="-228600">
              <a:buAutoNum type="arabicPeriod"/>
            </a:pPr>
            <a:r>
              <a:rPr kumimoji="1" lang="es-E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Impuesto municipal sobre residentes, impuesto prefectural sobre residentes e impuesto sobre el medio ambiente forestal</a:t>
            </a:r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(recaudación especial, recaudación regular)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Impuesto de activos fijos (terreno, edificaciones, activos depreciables) e impuesto de planificación urbana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Impuesto de vehículo ligero (tasa por categoría)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Impuesto municipal corporativo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Impuesto de oficina comercial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Otro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B811BCB-15DF-B710-3DA3-4C6B7D7ED746}"/>
              </a:ext>
            </a:extLst>
          </p:cNvPr>
          <p:cNvSpPr/>
          <p:nvPr/>
        </p:nvSpPr>
        <p:spPr>
          <a:xfrm>
            <a:off x="4893440" y="5288514"/>
            <a:ext cx="7095335" cy="1314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¿Cuál es la razón por la que se necesita el certificado? * Encierre en un círculo la opción relevante.</a:t>
            </a:r>
          </a:p>
          <a:p>
            <a:r>
              <a:rPr kumimoji="1"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Solicitud de préstamo  2. Solicitud de calificación de licitación  3. Garante  4. Solicitud de extensión de visa  5. Solicitud de naturalización  6. Solicitud de venta de bebidas alcohólicas</a:t>
            </a:r>
          </a:p>
          <a:p>
            <a:r>
              <a:rPr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7</a:t>
            </a:r>
            <a:r>
              <a:rPr kumimoji="1"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Solicitud de certificación de corporación de interés público, etc.  8. Declaración de impuestos</a:t>
            </a:r>
          </a:p>
          <a:p>
            <a:r>
              <a:rPr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9</a:t>
            </a:r>
            <a:r>
              <a:rPr kumimoji="1"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Revisión de documento de solicitud de vivienda pública  10. </a:t>
            </a:r>
            <a:r>
              <a:rPr lang="es-E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Inspección de vehículos, etc. (Número de registro del vehículo:   </a:t>
            </a:r>
            <a:r>
              <a:rPr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s-MX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11. Otro 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8443FCDC-9D3A-BA7A-0830-0F9F175DF065}"/>
              </a:ext>
            </a:extLst>
          </p:cNvPr>
          <p:cNvCxnSpPr>
            <a:cxnSpLocks/>
            <a:stCxn id="28" idx="1"/>
          </p:cNvCxnSpPr>
          <p:nvPr/>
        </p:nvCxnSpPr>
        <p:spPr>
          <a:xfrm flipH="1">
            <a:off x="4229100" y="4211299"/>
            <a:ext cx="6643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2740AAE3-294A-360D-9704-9EBC335B603B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4302196" y="5288514"/>
            <a:ext cx="591244" cy="65700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604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362</Words>
  <Application>Microsoft Office PowerPoint</Application>
  <PresentationFormat>ワイド画面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34</cp:revision>
  <dcterms:created xsi:type="dcterms:W3CDTF">2024-10-22T11:42:16Z</dcterms:created>
  <dcterms:modified xsi:type="dcterms:W3CDTF">2026-01-21T08:09:30Z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2026-01-21T08:08:47Z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43687f8c-7340-46f0-9a5c-a6e120d60d3c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