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18" autoAdjust="0"/>
    <p:restoredTop sz="96336" autoAdjust="0"/>
  </p:normalViewPr>
  <p:slideViewPr>
    <p:cSldViewPr snapToGrid="0">
      <p:cViewPr>
        <p:scale>
          <a:sx n="75" d="100"/>
          <a:sy n="75" d="100"/>
        </p:scale>
        <p:origin x="2586" y="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AE4FE97-5BBB-6A79-C088-3766A36CC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25" y="520972"/>
            <a:ext cx="4549930" cy="6015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66B08-445B-F121-3CCA-0B509FDD9AEB}"/>
              </a:ext>
            </a:extLst>
          </p:cNvPr>
          <p:cNvSpPr/>
          <p:nvPr/>
        </p:nvSpPr>
        <p:spPr>
          <a:xfrm>
            <a:off x="4895359" y="721085"/>
            <a:ext cx="7111557" cy="16029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Quem é a pessoa que veio ao balcão (requerente)?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No caso de uma corporação, traga uma procuração ou afixe o selo do representante.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①Endereço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②Nome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Uma procuração ou documento similar é necessária para um representante autorizado, etc.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A5CE31FB-63F9-BDA2-B578-463D6BC8B2D7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184650" y="1522560"/>
            <a:ext cx="710709" cy="10379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ABEA1A-ED9F-F2B6-5563-0623CBF3FE35}"/>
              </a:ext>
            </a:extLst>
          </p:cNvPr>
          <p:cNvSpPr txBox="1"/>
          <p:nvPr/>
        </p:nvSpPr>
        <p:spPr>
          <a:xfrm>
            <a:off x="161602" y="83752"/>
            <a:ext cx="4083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pt-BR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Requisição de certificado de tributos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14AAAB-24BB-F634-6157-59F5937FBED3}"/>
              </a:ext>
            </a:extLst>
          </p:cNvPr>
          <p:cNvSpPr/>
          <p:nvPr/>
        </p:nvSpPr>
        <p:spPr>
          <a:xfrm>
            <a:off x="4895359" y="171441"/>
            <a:ext cx="7111557" cy="4755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Circule o distrito em que você está solicitando o certificado (distrito em que você é taxado).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6EA2AB-6009-B200-0FB9-46A6448D024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130550" y="409207"/>
            <a:ext cx="1764809" cy="49249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E146D88-F0CC-4B04-63C5-7FC3366F19B8}"/>
              </a:ext>
            </a:extLst>
          </p:cNvPr>
          <p:cNvSpPr txBox="1"/>
          <p:nvPr/>
        </p:nvSpPr>
        <p:spPr>
          <a:xfrm>
            <a:off x="6201403" y="1080185"/>
            <a:ext cx="67529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③Telefone</a:t>
            </a:r>
          </a:p>
          <a:p>
            <a:r>
              <a:rPr lang="pt-BR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④Data de nascimento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⑤Relação com a pessoa que está sendo certificada (contribuinte)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□Eu  □Membro da família co-residente (cônjuge/filho(a))  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□Representante autorizado, etc.  □Outro(s) 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FB4680-D667-3C40-131B-673097FD80D7}"/>
              </a:ext>
            </a:extLst>
          </p:cNvPr>
          <p:cNvSpPr/>
          <p:nvPr/>
        </p:nvSpPr>
        <p:spPr>
          <a:xfrm>
            <a:off x="4893440" y="2398146"/>
            <a:ext cx="7111557" cy="901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pt-BR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O certificado de quem é necessário?  * Se o endereço e o nome forem iguais aos acima, circule "Iguais aos acima".</a:t>
            </a:r>
          </a:p>
          <a:p>
            <a:r>
              <a:rPr lang="pt-BR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①Endereço</a:t>
            </a:r>
          </a:p>
          <a:p>
            <a:r>
              <a:rPr kumimoji="1" lang="pt-BR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②Nome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DE87FB4-1B71-3CB5-0474-5B2802500384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4157663" y="2848844"/>
            <a:ext cx="735777" cy="1824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135105A-F83C-9A9F-255A-A36517B8B994}"/>
              </a:ext>
            </a:extLst>
          </p:cNvPr>
          <p:cNvSpPr txBox="1"/>
          <p:nvPr/>
        </p:nvSpPr>
        <p:spPr>
          <a:xfrm>
            <a:off x="6027523" y="2784769"/>
            <a:ext cx="19057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pt-BR" sz="1200" b="0" i="0" u="none" strike="noStrike" cap="none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③Data de </a:t>
            </a:r>
            <a:r>
              <a:rPr lang="pt-BR" sz="120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nascimento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833B73-2717-D104-C9F2-814EE5BE91C0}"/>
              </a:ext>
            </a:extLst>
          </p:cNvPr>
          <p:cNvSpPr/>
          <p:nvPr/>
        </p:nvSpPr>
        <p:spPr>
          <a:xfrm>
            <a:off x="4893440" y="3390820"/>
            <a:ext cx="7111557" cy="1862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O que é necessário? Insira o ano e o número de casos na seção do tipo de imposto para o qual a certificação é obrigatória.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Imposto provincial e municipal individual (cobrança especial, cobrança regular)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2. Tributo sobre ativo fixo (terrenos, edifícios, bens depreciáveis) e tributo sobre o planejamento urbano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3. Imposto sobre veículo leve (imposto baseado em categoria)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(Número do veículo:                               )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4. Imposto municipal corporativo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5. Imposto sobre escritórios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6. Outros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29404F7-196A-226E-C7F9-289E33EA570F}"/>
              </a:ext>
            </a:extLst>
          </p:cNvPr>
          <p:cNvCxnSpPr>
            <a:cxnSpLocks/>
            <a:stCxn id="35" idx="1"/>
          </p:cNvCxnSpPr>
          <p:nvPr/>
        </p:nvCxnSpPr>
        <p:spPr>
          <a:xfrm flipH="1" flipV="1">
            <a:off x="4184650" y="4188619"/>
            <a:ext cx="708790" cy="13331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DF1F82F-178D-0FCB-D189-B1D42AA8DC14}"/>
              </a:ext>
            </a:extLst>
          </p:cNvPr>
          <p:cNvSpPr/>
          <p:nvPr/>
        </p:nvSpPr>
        <p:spPr>
          <a:xfrm>
            <a:off x="4893440" y="5316125"/>
            <a:ext cx="7095335" cy="1513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pt-BR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Qual a razão para a necessidade do certificado? * Circule a opção relevante.</a:t>
            </a:r>
          </a:p>
          <a:p>
            <a:r>
              <a:rPr kumimoji="1" lang="pt-BR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Pedido de empréstimo  2. Procedimentos para vários programas de apoio devido à pandemia de COVID-19  3. Requisição de qualificação de licitação  4. Fiador  5. Requisição de extensão de visto  6. Requisição de naturalização  7. Requisição para venda de álcool</a:t>
            </a:r>
          </a:p>
          <a:p>
            <a:r>
              <a:rPr kumimoji="1" lang="pt-BR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8. Requisição para certificação de corporação de interesse público  9. Declaração de imposto</a:t>
            </a:r>
          </a:p>
          <a:p>
            <a:r>
              <a:rPr kumimoji="1" lang="pt-BR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10. Análise de documento de requisição de habitação social  11. Inspeção de segurança de automóvel (continuação de certificado de inspeção de automóvel, etc.)  </a:t>
            </a:r>
            <a:br>
              <a:rPr kumimoji="1" lang="pt-BR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</a:br>
            <a:r>
              <a:rPr kumimoji="1" lang="pt-BR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12. Outros </a:t>
            </a: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BE1944B0-453A-EE42-4401-C8948EE1CB22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4184650" y="5111646"/>
            <a:ext cx="708790" cy="9610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BCC972E-1319-28E3-B03D-1D59659EF529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pt-BR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D131E18-3CC0-FCAD-A087-865ABD174D11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pt-BR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8E47704-1A8C-F223-0579-ECE691534DA9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pt-BR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E82E76C8-1C7E-A187-F830-32A87B5173E3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pt-BR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736C9CA-E259-ADE1-70A8-46CD32772402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1A47783-A51E-3DB1-3D19-A390C628D1A2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pt-BR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BB3A1BD-6B9F-BB05-2D48-E54E8AE04A35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pt-BR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E989DFE-F39C-D4CD-1B77-98F2F4E17A3E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pt-BR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2200428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357</Words>
  <Application>Microsoft Office PowerPoint</Application>
  <PresentationFormat>ワイド画面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NITTA AKIHIRO(新田　明広)</cp:lastModifiedBy>
  <cp:revision>30</cp:revision>
  <dcterms:created xsi:type="dcterms:W3CDTF">2024-10-22T11:42:16Z</dcterms:created>
  <dcterms:modified xsi:type="dcterms:W3CDTF">2025-03-10T11:42:23Z</dcterms:modified>
</cp:coreProperties>
</file>