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18" autoAdjust="0"/>
    <p:restoredTop sz="96336" autoAdjust="0"/>
  </p:normalViewPr>
  <p:slideViewPr>
    <p:cSldViewPr snapToGrid="0">
      <p:cViewPr>
        <p:scale>
          <a:sx n="125" d="100"/>
          <a:sy n="125" d="100"/>
        </p:scale>
        <p:origin x="64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AE4FE97-5BBB-6A79-C088-3766A36CC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25" y="520972"/>
            <a:ext cx="4549930" cy="601516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66B08-445B-F121-3CCA-0B509FDD9AEB}"/>
              </a:ext>
            </a:extLst>
          </p:cNvPr>
          <p:cNvSpPr/>
          <p:nvPr/>
        </p:nvSpPr>
        <p:spPr>
          <a:xfrm>
            <a:off x="4895359" y="804905"/>
            <a:ext cx="7111557" cy="16029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काउन्टरमा आउने व्यक्ति (निवेदक) को हो?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निगमको लागि, कृपया पावर अफ अटर्नी ल्याउनुहोस् वा प्रतिनिधिको सिल छाप लगाउनुहोस्।</a:t>
            </a: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 ठेगाना</a:t>
            </a: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 नाम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अधिकार प्रदत्त प्रतिनिधि, आदिलाई पावर अफ एटोर्नी अथवा उस्तै कागजात आवश्यक हुन्छ।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A5CE31FB-63F9-BDA2-B578-463D6BC8B2D7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171950" y="1606380"/>
            <a:ext cx="723409" cy="8589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ABEA1A-ED9F-F2B6-5563-0623CBF3FE35}"/>
              </a:ext>
            </a:extLst>
          </p:cNvPr>
          <p:cNvSpPr txBox="1"/>
          <p:nvPr/>
        </p:nvSpPr>
        <p:spPr>
          <a:xfrm>
            <a:off x="161602" y="83752"/>
            <a:ext cx="28376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ne-NP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कर प्रमाणपत्रको लागि आवेदन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14AAAB-24BB-F634-6157-59F5937FBED3}"/>
              </a:ext>
            </a:extLst>
          </p:cNvPr>
          <p:cNvSpPr/>
          <p:nvPr/>
        </p:nvSpPr>
        <p:spPr>
          <a:xfrm>
            <a:off x="4895359" y="255261"/>
            <a:ext cx="7111557" cy="475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e-NP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कृपया प्रमाणपत्रको लागि अनुरोध गरिएको वडा (तपाईंलाई कर लगाइएको वडा) मा गोलो चिन्ह लगाउनुहोस्।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6EA2AB-6009-B200-0FB9-46A6448D024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238776" y="493027"/>
            <a:ext cx="1656583" cy="389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E146D88-F0CC-4B04-63C5-7FC3366F19B8}"/>
              </a:ext>
            </a:extLst>
          </p:cNvPr>
          <p:cNvSpPr txBox="1"/>
          <p:nvPr/>
        </p:nvSpPr>
        <p:spPr>
          <a:xfrm>
            <a:off x="6201403" y="1156385"/>
            <a:ext cx="67529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e-N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 फोन नम्बर</a:t>
            </a:r>
          </a:p>
          <a:p>
            <a:r>
              <a:rPr lang="ne-N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 जन्म मिति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 प्रमाणिकरण हुने व्यक्तिसँगको सम्बन्ध (करदाता)</a:t>
            </a: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□आफै  □एका घरमा बस्ने परिवारको सदस्य (दम्पति/वच्चा)  □अधिकार प्रदत्त प्रतिनिधि, आदि </a:t>
            </a:r>
            <a:endParaRPr lang="en-US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□अन्य 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FB4680-D667-3C40-131B-673097FD80D7}"/>
              </a:ext>
            </a:extLst>
          </p:cNvPr>
          <p:cNvSpPr/>
          <p:nvPr/>
        </p:nvSpPr>
        <p:spPr>
          <a:xfrm>
            <a:off x="4893440" y="2481966"/>
            <a:ext cx="7111557" cy="9013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कसको प्रमाणपत्र आवश्यक छ?  * यदि ठेगाना र नाम माथिको जस्तै छ भने, कृपया "माथिको जस्तै" मा गोलो चिन्ह लगाउनुहोस्।</a:t>
            </a: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 ठेगाना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 नाम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DE87FB4-1B71-3CB5-0474-5B2802500384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4171950" y="2932664"/>
            <a:ext cx="721490" cy="8676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135105A-F83C-9A9F-255A-A36517B8B994}"/>
              </a:ext>
            </a:extLst>
          </p:cNvPr>
          <p:cNvSpPr txBox="1"/>
          <p:nvPr/>
        </p:nvSpPr>
        <p:spPr>
          <a:xfrm>
            <a:off x="6027523" y="2868589"/>
            <a:ext cx="1905744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ne-NP" sz="1200" b="0" i="0" u="none" strike="noStrike" cap="none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 जन्म </a:t>
            </a:r>
            <a:r>
              <a:rPr lang="ne-NP" sz="120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मिति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833B73-2717-D104-C9F2-814EE5BE91C0}"/>
              </a:ext>
            </a:extLst>
          </p:cNvPr>
          <p:cNvSpPr/>
          <p:nvPr/>
        </p:nvSpPr>
        <p:spPr>
          <a:xfrm>
            <a:off x="4893440" y="3474640"/>
            <a:ext cx="7111557" cy="17769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ne-NP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के आवश्यक छ? कृपया प्रमाणीकरण आवश्यक पर्ने करको प्रकारको लागि खण्डमा वर्ष र मामिलाहरूको संख्या प्रविष्ट गर्नुहोस्।</a:t>
            </a:r>
          </a:p>
          <a:p>
            <a:r>
              <a:rPr kumimoji="1" lang="ne-NP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व्यक्तिगत नगरपालिका र प्रिफेक्चरको कर (विशेष सङ्कलन, नियमित सङ्कलन)</a:t>
            </a:r>
          </a:p>
          <a:p>
            <a:r>
              <a:rPr lang="ne-NP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2. स्थिर सम्पत्ति कर (जग्गा, भवन, मूल्यह्रासयोग्य सम्पत्ति) र सहरी विकास योजना कर</a:t>
            </a:r>
          </a:p>
          <a:p>
            <a:r>
              <a:rPr kumimoji="1" lang="ne-NP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3. हलुका सवारी साधन कर (श्रेणी-आधारित लेवी)</a:t>
            </a:r>
          </a:p>
          <a:p>
            <a:r>
              <a:rPr kumimoji="1" lang="ne-NP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(सवारी साधन नम्बर:                               )</a:t>
            </a:r>
          </a:p>
          <a:p>
            <a:r>
              <a:rPr kumimoji="1" lang="ne-NP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4. कर्पोरेट नगरपालिका कर</a:t>
            </a:r>
          </a:p>
          <a:p>
            <a:r>
              <a:rPr kumimoji="1" lang="ne-NP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5. व्यापार कार्यालय कर</a:t>
            </a:r>
          </a:p>
          <a:p>
            <a:r>
              <a:rPr kumimoji="1" lang="ne-NP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6. अन्य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29404F7-196A-226E-C7F9-289E33EA570F}"/>
              </a:ext>
            </a:extLst>
          </p:cNvPr>
          <p:cNvCxnSpPr>
            <a:cxnSpLocks/>
            <a:stCxn id="35" idx="1"/>
          </p:cNvCxnSpPr>
          <p:nvPr/>
        </p:nvCxnSpPr>
        <p:spPr>
          <a:xfrm flipH="1" flipV="1">
            <a:off x="4171950" y="4292600"/>
            <a:ext cx="721490" cy="7053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DF1F82F-178D-0FCB-D189-B1D42AA8DC14}"/>
              </a:ext>
            </a:extLst>
          </p:cNvPr>
          <p:cNvSpPr/>
          <p:nvPr/>
        </p:nvSpPr>
        <p:spPr>
          <a:xfrm>
            <a:off x="4893440" y="5285645"/>
            <a:ext cx="7095335" cy="1513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ne-NP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प्रमाणपत्र चाहिनुको कारण के हो? * कृपया सम्बन्धित विकल्पमा घेरा लगाउनुहोस्।</a:t>
            </a:r>
          </a:p>
          <a:p>
            <a:r>
              <a:rPr kumimoji="1" lang="ne-NP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ऋणको लागि आवेदन  2. कोभिड-१९ महामारीका कारण विभिन्न सहयोग कार्यक्रमहरूको प्रक्रियाहरू  3. बिडिङ योग्यताको लागि आवेदन  4. ग्यारेन्टर  5. भिसा विस्तारको लागि आवेदन  6. नेचुरलाइजेशनको लागि आवेदन  7. मदिरा बिक्रीको लागि आवेदन</a:t>
            </a:r>
          </a:p>
          <a:p>
            <a:r>
              <a:rPr kumimoji="1" lang="ne-NP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8. सार्वजनिक हित निगम प्रमाणीकरणको लागि आवेदन, आदि।  9. कर रिटर्न</a:t>
            </a:r>
          </a:p>
          <a:p>
            <a:r>
              <a:rPr kumimoji="1" lang="ne-NP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10. सार्वजनिक आवास आवेदन कागजात समीक्षा  11. अटोमोबाइल सुरक्षा निरीक्षण (अटोमोबाइल निरीक्षण प्रमाणपत्रको निरन्तरता, आदि)  </a:t>
            </a:r>
            <a:br>
              <a:rPr kumimoji="1" lang="ne-NP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</a:br>
            <a:r>
              <a:rPr kumimoji="1" lang="ne-NP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12. अन्य </a:t>
            </a: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BE1944B0-453A-EE42-4401-C8948EE1CB22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4197350" y="5184775"/>
            <a:ext cx="696090" cy="85741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BCC972E-1319-28E3-B03D-1D59659EF529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ne-NP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D131E18-3CC0-FCAD-A087-865ABD174D11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ne-NP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8E47704-1A8C-F223-0579-ECE691534DA9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ne-NP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E82E76C8-1C7E-A187-F830-32A87B5173E3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ne-NP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736C9CA-E259-ADE1-70A8-46CD32772402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e-NP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1A47783-A51E-3DB1-3D19-A390C628D1A2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ne-NP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BB3A1BD-6B9F-BB05-2D48-E54E8AE04A35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ne-NP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E989DFE-F39C-D4CD-1B77-98F2F4E17A3E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ne-NP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2200428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313</Words>
  <Application>Microsoft Office PowerPoint</Application>
  <PresentationFormat>ワイド画面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NITTA AKIHIRO(新田　明広)</cp:lastModifiedBy>
  <cp:revision>30</cp:revision>
  <dcterms:created xsi:type="dcterms:W3CDTF">2024-10-22T11:42:16Z</dcterms:created>
  <dcterms:modified xsi:type="dcterms:W3CDTF">2025-03-10T11:34:55Z</dcterms:modified>
</cp:coreProperties>
</file>