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359" autoAdjust="0"/>
    <p:restoredTop sz="94660"/>
  </p:normalViewPr>
  <p:slideViewPr>
    <p:cSldViewPr snapToGrid="0">
      <p:cViewPr varScale="1">
        <p:scale>
          <a:sx n="93" d="100"/>
          <a:sy n="93" d="100"/>
        </p:scale>
        <p:origin x="1572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621E506-7076-9FC8-98B8-C4C9CCBE08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A75D6C3-BDB6-C23F-8721-6143591FD3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3D827A5-74C5-0AFD-42D2-78A613ED39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F6B33A1-3286-D3CC-1446-A4322F5143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FB2C88-7BAD-3492-2A28-240ACAC8A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111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98B021B-4DB3-1AE1-C8D1-62282BD0E4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9836567-8ECB-24BD-F348-F24DCE8016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3F831A7-6F2C-F59A-CD79-948D44358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437BA0F-1E02-CA9D-26C7-237E528D0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54A42CD-87EF-EC32-8E05-2D756EA80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533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B4458B3-654A-7FEE-A845-C1C8A55B37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62F5290-584E-B029-9BEF-769386F48C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4F92F17-E034-9759-0C2B-1AAA87D050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E995F71-084C-F8AF-B36D-5B6B04A28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DE01E2D-B48F-FC8B-A326-953E2E6D0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2135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F845A09-FF4C-3861-076C-37D1B857D0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C33C9F7-7F81-5735-B3FD-931FE3430C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52E3892-170D-3EDA-B4FB-782254277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176C892-CFB3-C6A9-98A6-5DCFCEABE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F25F5EB-81AA-0B85-9509-BC3C2E95DE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5791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9743EC-9AF6-82AE-810C-C5339115F2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473B76B-EE8C-7DD4-39BD-2CA73E5A07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F236540-9619-73A4-F3E5-81147A3E2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FCD80D7-7D2A-E2D5-96CA-95B89DBDC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4488B5B-F144-8DCB-C393-D274E7A66D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2906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A52836-ADA0-39BC-AD4C-30681ADA69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6797E73-11E1-68FF-5869-3F42EB1132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66DEEFD-2DF1-0B67-4078-D41188953C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E6D8B25-8AB0-1566-9932-36BF4DFF1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B585E3D-14C2-6DC8-AA92-7ADE19912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155CFA3-4011-DD08-371C-00A25FACE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4240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8169378-0D64-3E31-0444-2BDF89E426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A922F7C-0CDC-D609-6129-48A10FF878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14ADC97-8C5D-CFEB-EE90-321D8C1593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785C93A-F37E-4D67-929A-D1256A2D71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5C7BE570-8CFB-AA12-4571-D5F6C2DAAC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D32FA485-69B4-A3AD-23A7-75B553298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F24552E9-CBD1-ACB6-C213-F079857B36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78D3E860-CE21-4090-5D65-785B8735F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7514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371846C-AC1C-DFB1-BC00-D3A20B4221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87261A1-881B-0D91-CAA8-EF5122E4FA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C9C0609-08B8-175C-824B-549E6D259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CFD7DC6-275F-97E5-67AF-A82D56421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6573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4CC4C078-1FFF-1FD6-2594-65C19EF102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027AEF12-CB9F-0943-A9B8-DF3A41A0C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FC77F59-122E-BE16-CA44-D0C1EB5E1C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0209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D4550B5-7901-6B82-1590-DD62C8D2A1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6739E75-CB56-2C22-FA57-9A98F9698D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C42C662-40CD-C78D-7389-62FE2E2EDB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1978CDB-7ADC-C93F-43AC-845B5E187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73AFF47-5A55-9AC6-CB16-DF8ABD50E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92CF78A-6BBE-15C2-8E27-02EB91002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8989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AD1A6EA-8A30-B426-36BD-584A042373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0A128A80-3BA3-7FE5-1323-F8FB8583DD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8619476-B99C-B879-DC6E-05DD4678F6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1AFB295-702B-D11D-FFE6-B69643728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9EE5C70-8B3A-3BF2-6B95-64B1D8E0A4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7A25EE9-DD22-3F7B-4C35-3011F3113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8470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9F4B824-1603-5102-20A3-B6B854BEA4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0830797-E8F2-D9DF-81F4-1803CB2E9C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9921AFA-E752-9253-63E6-E0EFE0670C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E0C694-2001-4555-A2D2-CB63FFC57156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4F331D8-0BF8-9B40-589C-9333C32508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7881F0F-2E69-58FA-FEB6-7734CF226C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2627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42C8DB66-EE16-A9EE-4A19-CE3CA96E5C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081" y="554417"/>
            <a:ext cx="3876129" cy="6048098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63F66B08-445B-F121-3CCA-0B509FDD9AEB}"/>
              </a:ext>
            </a:extLst>
          </p:cNvPr>
          <p:cNvSpPr/>
          <p:nvPr/>
        </p:nvSpPr>
        <p:spPr>
          <a:xfrm>
            <a:off x="4895359" y="984993"/>
            <a:ext cx="7111557" cy="14228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ko-KR" sz="1200" dirty="0">
                <a:solidFill>
                  <a:schemeClr val="tx1"/>
                </a:solidFill>
                <a:latin typeface="游ゴシック" panose="020B0400000000000000" pitchFamily="50" charset="-128"/>
                <a:ea typeface="BIZ UDPゴシック" panose="020B0400000000000000" pitchFamily="50" charset="-128"/>
              </a:rPr>
              <a:t>창구에 온 사람(신청인)은 누구입니까?</a:t>
            </a:r>
          </a:p>
          <a:p>
            <a:r>
              <a:rPr kumimoji="1" lang="ko-KR" sz="1200" dirty="0">
                <a:solidFill>
                  <a:schemeClr val="tx1"/>
                </a:solidFill>
                <a:latin typeface="游ゴシック" panose="020B0400000000000000" pitchFamily="50" charset="-128"/>
                <a:ea typeface="BIZ UDPゴシック" panose="020B0400000000000000" pitchFamily="50" charset="-128"/>
              </a:rPr>
              <a:t>※법인인 경우는 위임장을 지참하거나 대표자 도장을 날인하십시오.</a:t>
            </a:r>
          </a:p>
          <a:p>
            <a:r>
              <a:rPr lang="ko-KR" sz="1200" dirty="0">
                <a:solidFill>
                  <a:schemeClr val="tx1"/>
                </a:solidFill>
                <a:latin typeface="游ゴシック" panose="020B0400000000000000" pitchFamily="50" charset="-128"/>
                <a:ea typeface="BIZ UDPゴシック" panose="020B0400000000000000" pitchFamily="50" charset="-128"/>
              </a:rPr>
              <a:t>①주소</a:t>
            </a:r>
          </a:p>
          <a:p>
            <a:r>
              <a:rPr lang="ko-KR" sz="1200" dirty="0">
                <a:solidFill>
                  <a:schemeClr val="tx1"/>
                </a:solidFill>
                <a:latin typeface="游ゴシック" panose="020B0400000000000000" pitchFamily="50" charset="-128"/>
                <a:ea typeface="BIZ UDPゴシック" panose="020B0400000000000000" pitchFamily="50" charset="-128"/>
              </a:rPr>
              <a:t>②성명</a:t>
            </a:r>
          </a:p>
          <a:p>
            <a:r>
              <a:rPr lang="ko-KR" sz="1200" dirty="0">
                <a:solidFill>
                  <a:schemeClr val="tx1"/>
                </a:solidFill>
                <a:latin typeface="游ゴシック" panose="020B0400000000000000" pitchFamily="50" charset="-128"/>
                <a:ea typeface="BIZ UDPゴシック" panose="020B0400000000000000" pitchFamily="50" charset="-128"/>
              </a:rPr>
              <a:t>※수임자 등의 경우는</a:t>
            </a:r>
          </a:p>
          <a:p>
            <a:r>
              <a:rPr lang="ko-KR" sz="1200" dirty="0">
                <a:solidFill>
                  <a:schemeClr val="tx1"/>
                </a:solidFill>
                <a:latin typeface="游ゴシック" panose="020B0400000000000000" pitchFamily="50" charset="-128"/>
                <a:ea typeface="BIZ UDPゴシック" panose="020B0400000000000000" pitchFamily="50" charset="-128"/>
              </a:rPr>
              <a:t>　 위임장 등이 필요합니다.</a:t>
            </a:r>
          </a:p>
        </p:txBody>
      </p: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A5CE31FB-63F9-BDA2-B578-463D6BC8B2D7}"/>
              </a:ext>
            </a:extLst>
          </p:cNvPr>
          <p:cNvCxnSpPr>
            <a:cxnSpLocks/>
            <a:stCxn id="8" idx="1"/>
          </p:cNvCxnSpPr>
          <p:nvPr/>
        </p:nvCxnSpPr>
        <p:spPr>
          <a:xfrm flipH="1">
            <a:off x="4274049" y="1696424"/>
            <a:ext cx="62131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E2ABEA1A-ED9F-F2B6-5563-0623CBF3FE35}"/>
              </a:ext>
            </a:extLst>
          </p:cNvPr>
          <p:cNvSpPr txBox="1"/>
          <p:nvPr/>
        </p:nvSpPr>
        <p:spPr>
          <a:xfrm>
            <a:off x="161602" y="83752"/>
            <a:ext cx="180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ko-KR">
                <a:latin typeface="游ゴシック" panose="020B0400000000000000" pitchFamily="50" charset="-128"/>
                <a:ea typeface="BIZ UDPゴシック" panose="020B0400000000000000" pitchFamily="50" charset="-128"/>
              </a:rPr>
              <a:t>납세증명신청서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114AAAB-24BB-F634-6157-59F5937FBED3}"/>
              </a:ext>
            </a:extLst>
          </p:cNvPr>
          <p:cNvSpPr/>
          <p:nvPr/>
        </p:nvSpPr>
        <p:spPr>
          <a:xfrm>
            <a:off x="4895359" y="510862"/>
            <a:ext cx="7111557" cy="3638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ko-KR" sz="1200">
                <a:solidFill>
                  <a:schemeClr val="tx1"/>
                </a:solidFill>
                <a:latin typeface="游ゴシック" panose="020B0400000000000000" pitchFamily="50" charset="-128"/>
                <a:ea typeface="BIZ UDPゴシック" panose="020B0400000000000000" pitchFamily="50" charset="-128"/>
              </a:rPr>
              <a:t>※증명을 청구할 구(과세한 구)에 ○를 하십시오.</a:t>
            </a:r>
          </a:p>
        </p:txBody>
      </p: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216EA2AB-6009-B200-0FB9-46A6448D024A}"/>
              </a:ext>
            </a:extLst>
          </p:cNvPr>
          <p:cNvCxnSpPr>
            <a:cxnSpLocks/>
            <a:stCxn id="5" idx="1"/>
          </p:cNvCxnSpPr>
          <p:nvPr/>
        </p:nvCxnSpPr>
        <p:spPr>
          <a:xfrm flipH="1">
            <a:off x="3238776" y="692795"/>
            <a:ext cx="1656583" cy="181932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BE146D88-F0CC-4B04-63C5-7FC3366F19B8}"/>
              </a:ext>
            </a:extLst>
          </p:cNvPr>
          <p:cNvSpPr txBox="1"/>
          <p:nvPr/>
        </p:nvSpPr>
        <p:spPr>
          <a:xfrm>
            <a:off x="6733599" y="1349289"/>
            <a:ext cx="5271217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sz="1200" dirty="0">
                <a:latin typeface="游ゴシック" panose="020B0400000000000000" pitchFamily="50" charset="-128"/>
                <a:ea typeface="BIZ UDPゴシック" panose="020B0400000000000000" pitchFamily="50" charset="-128"/>
              </a:rPr>
              <a:t>③</a:t>
            </a:r>
            <a:r>
              <a:rPr kumimoji="1" lang="ko-KR" sz="1200" dirty="0">
                <a:solidFill>
                  <a:schemeClr val="tx1"/>
                </a:solidFill>
                <a:latin typeface="游ゴシック" panose="020B0400000000000000" pitchFamily="50" charset="-128"/>
                <a:ea typeface="BIZ UDPゴシック" panose="020B0400000000000000" pitchFamily="50" charset="-128"/>
              </a:rPr>
              <a:t>전화번호</a:t>
            </a:r>
          </a:p>
          <a:p>
            <a:r>
              <a:rPr lang="ko-KR" sz="1200" dirty="0">
                <a:latin typeface="游ゴシック" panose="020B0400000000000000" pitchFamily="50" charset="-128"/>
                <a:ea typeface="BIZ UDPゴシック" panose="020B0400000000000000" pitchFamily="50" charset="-128"/>
              </a:rPr>
              <a:t>④생년월일</a:t>
            </a:r>
          </a:p>
          <a:p>
            <a:r>
              <a:rPr kumimoji="1" lang="ko-KR" sz="1200" dirty="0">
                <a:solidFill>
                  <a:schemeClr val="tx1"/>
                </a:solidFill>
                <a:latin typeface="游ゴシック" panose="020B0400000000000000" pitchFamily="50" charset="-128"/>
                <a:ea typeface="BIZ UDPゴシック" panose="020B0400000000000000" pitchFamily="50" charset="-128"/>
              </a:rPr>
              <a:t>⑤증명받을 사람(납세의무자)과의 관계</a:t>
            </a:r>
          </a:p>
          <a:p>
            <a:r>
              <a:rPr lang="ko-KR" sz="1200" dirty="0">
                <a:solidFill>
                  <a:schemeClr val="tx1"/>
                </a:solidFill>
                <a:latin typeface="游ゴシック" panose="020B0400000000000000" pitchFamily="50" charset="-128"/>
                <a:ea typeface="BIZ UDPゴシック" panose="020B0400000000000000" pitchFamily="50" charset="-128"/>
              </a:rPr>
              <a:t>□본인　□동거친족(배우자ㆍ자녀ㆍ　)　□수임자 등　□기타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52FB4680-D667-3C40-131B-673097FD80D7}"/>
              </a:ext>
            </a:extLst>
          </p:cNvPr>
          <p:cNvSpPr/>
          <p:nvPr/>
        </p:nvSpPr>
        <p:spPr>
          <a:xfrm>
            <a:off x="4893440" y="2514673"/>
            <a:ext cx="7111557" cy="640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ko-KR" sz="1200">
                <a:solidFill>
                  <a:schemeClr val="tx1"/>
                </a:solidFill>
                <a:latin typeface="游ゴシック" panose="020B0400000000000000" pitchFamily="50" charset="-128"/>
                <a:ea typeface="BIZ UDPゴシック" panose="020B0400000000000000" pitchFamily="50" charset="-128"/>
              </a:rPr>
              <a:t>누구에 대한 증명이 필요합니까?　※위의 주소ㆍ성명과 동일한 경우 '상동'에 ○를 하십시오.</a:t>
            </a:r>
          </a:p>
          <a:p>
            <a:r>
              <a:rPr lang="ko-KR" sz="1200">
                <a:solidFill>
                  <a:schemeClr val="tx1"/>
                </a:solidFill>
                <a:latin typeface="游ゴシック" panose="020B0400000000000000" pitchFamily="50" charset="-128"/>
                <a:ea typeface="BIZ UDPゴシック" panose="020B0400000000000000" pitchFamily="50" charset="-128"/>
              </a:rPr>
              <a:t>①주소</a:t>
            </a:r>
          </a:p>
          <a:p>
            <a:r>
              <a:rPr kumimoji="1" lang="ko-KR" sz="1200">
                <a:solidFill>
                  <a:schemeClr val="tx1"/>
                </a:solidFill>
                <a:latin typeface="游ゴシック" panose="020B0400000000000000" pitchFamily="50" charset="-128"/>
                <a:ea typeface="BIZ UDPゴシック" panose="020B0400000000000000" pitchFamily="50" charset="-128"/>
              </a:rPr>
              <a:t>②성명</a:t>
            </a:r>
          </a:p>
        </p:txBody>
      </p:sp>
      <p:cxnSp>
        <p:nvCxnSpPr>
          <p:cNvPr id="23" name="直線コネクタ 22">
            <a:extLst>
              <a:ext uri="{FF2B5EF4-FFF2-40B4-BE49-F238E27FC236}">
                <a16:creationId xmlns:a16="http://schemas.microsoft.com/office/drawing/2014/main" id="{8DE87FB4-1B71-3CB5-0474-5B2802500384}"/>
              </a:ext>
            </a:extLst>
          </p:cNvPr>
          <p:cNvCxnSpPr>
            <a:cxnSpLocks/>
            <a:stCxn id="15" idx="1"/>
          </p:cNvCxnSpPr>
          <p:nvPr/>
        </p:nvCxnSpPr>
        <p:spPr>
          <a:xfrm flipH="1">
            <a:off x="4274049" y="2834717"/>
            <a:ext cx="619391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D135105A-F83C-9A9F-255A-A36517B8B994}"/>
              </a:ext>
            </a:extLst>
          </p:cNvPr>
          <p:cNvSpPr txBox="1"/>
          <p:nvPr/>
        </p:nvSpPr>
        <p:spPr>
          <a:xfrm>
            <a:off x="6027523" y="2693099"/>
            <a:ext cx="138006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sz="1200" b="0" i="0" u="none" strike="noStrike" cap="none" normalizeH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BIZ UDPゴシック" panose="020B0400000000000000" pitchFamily="50" charset="-128"/>
                <a:cs typeface="+mn-cs"/>
              </a:rPr>
              <a:t>③생년월일</a:t>
            </a: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B2833B73-2717-D104-C9F2-814EE5BE91C0}"/>
              </a:ext>
            </a:extLst>
          </p:cNvPr>
          <p:cNvSpPr/>
          <p:nvPr/>
        </p:nvSpPr>
        <p:spPr>
          <a:xfrm>
            <a:off x="4893440" y="3332920"/>
            <a:ext cx="7111557" cy="15438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ko-KR" sz="1200" dirty="0">
                <a:solidFill>
                  <a:schemeClr val="tx1"/>
                </a:solidFill>
                <a:latin typeface="游ゴシック" panose="020B0400000000000000" pitchFamily="50" charset="-128"/>
                <a:ea typeface="BIZ UDPゴシック" panose="020B0400000000000000" pitchFamily="50" charset="-128"/>
              </a:rPr>
              <a:t>무엇이 필요합니까? 증명을 필요로 하는 세금의 종류란에 연도ㆍ건수를 기입하십시오.</a:t>
            </a:r>
          </a:p>
          <a:p>
            <a:r>
              <a:rPr kumimoji="1" lang="ko-KR" sz="1200" dirty="0">
                <a:solidFill>
                  <a:schemeClr val="tx1"/>
                </a:solidFill>
                <a:latin typeface="游ゴシック" panose="020B0400000000000000" pitchFamily="50" charset="-128"/>
                <a:ea typeface="BIZ UDPゴシック" panose="020B0400000000000000" pitchFamily="50" charset="-128"/>
              </a:rPr>
              <a:t>1. 개인 시민세ㆍ현민세(특별징수, 보통징수)</a:t>
            </a:r>
          </a:p>
          <a:p>
            <a:r>
              <a:rPr lang="ko-KR" sz="1200" dirty="0">
                <a:solidFill>
                  <a:schemeClr val="tx1"/>
                </a:solidFill>
                <a:latin typeface="游ゴシック" panose="020B0400000000000000" pitchFamily="50" charset="-128"/>
                <a:ea typeface="BIZ UDPゴシック" panose="020B0400000000000000" pitchFamily="50" charset="-128"/>
              </a:rPr>
              <a:t>2. 고정자산세(토지ㆍ가옥, 상각자산)ㆍ도시계획세</a:t>
            </a:r>
          </a:p>
          <a:p>
            <a:r>
              <a:rPr lang="ko-KR" altLang="en-US" sz="1200" dirty="0">
                <a:solidFill>
                  <a:schemeClr val="tx1"/>
                </a:solidFill>
                <a:latin typeface="游ゴシック" panose="020B0400000000000000" pitchFamily="50" charset="-128"/>
                <a:ea typeface="BIZ UDPゴシック" panose="020B0400000000000000" pitchFamily="50" charset="-128"/>
              </a:rPr>
              <a:t>３．경자동차세</a:t>
            </a:r>
            <a:r>
              <a:rPr lang="en-US" altLang="ko-KR" sz="1200" dirty="0">
                <a:solidFill>
                  <a:schemeClr val="tx1"/>
                </a:solidFill>
                <a:latin typeface="游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lang="ko-KR" altLang="en-US" sz="1200" dirty="0">
                <a:solidFill>
                  <a:schemeClr val="tx1"/>
                </a:solidFill>
                <a:latin typeface="游ゴシック" panose="020B0400000000000000" pitchFamily="50" charset="-128"/>
                <a:ea typeface="BIZ UDPゴシック" panose="020B0400000000000000" pitchFamily="50" charset="-128"/>
              </a:rPr>
              <a:t>종별할</a:t>
            </a:r>
            <a:r>
              <a:rPr lang="en-US" altLang="ko-KR" sz="1200" dirty="0">
                <a:solidFill>
                  <a:schemeClr val="tx1"/>
                </a:solidFill>
                <a:latin typeface="游ゴシック" panose="020B0400000000000000" pitchFamily="50" charset="-128"/>
                <a:ea typeface="BIZ UDPゴシック" panose="020B0400000000000000" pitchFamily="50" charset="-128"/>
              </a:rPr>
              <a:t>) ※2019</a:t>
            </a:r>
            <a:r>
              <a:rPr lang="ko-KR" altLang="en-US" sz="1200" dirty="0">
                <a:solidFill>
                  <a:schemeClr val="tx1"/>
                </a:solidFill>
                <a:latin typeface="游ゴシック" panose="020B0400000000000000" pitchFamily="50" charset="-128"/>
                <a:ea typeface="BIZ UDPゴシック" panose="020B0400000000000000" pitchFamily="50" charset="-128"/>
              </a:rPr>
              <a:t>년도 이전분은 「경자동차세」</a:t>
            </a:r>
            <a:endParaRPr lang="en-US" altLang="ko-KR" sz="1200" dirty="0">
              <a:solidFill>
                <a:schemeClr val="tx1"/>
              </a:solidFill>
              <a:latin typeface="游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ko-KR" sz="1200" dirty="0">
                <a:solidFill>
                  <a:schemeClr val="tx1"/>
                </a:solidFill>
                <a:latin typeface="游ゴシック" panose="020B0400000000000000" pitchFamily="50" charset="-128"/>
                <a:ea typeface="BIZ UDPゴシック" panose="020B0400000000000000" pitchFamily="50" charset="-128"/>
              </a:rPr>
              <a:t>4. 법인 시민세</a:t>
            </a:r>
          </a:p>
          <a:p>
            <a:r>
              <a:rPr kumimoji="1" lang="ko-KR" sz="1200" dirty="0">
                <a:solidFill>
                  <a:schemeClr val="tx1"/>
                </a:solidFill>
                <a:latin typeface="游ゴシック" panose="020B0400000000000000" pitchFamily="50" charset="-128"/>
                <a:ea typeface="BIZ UDPゴシック" panose="020B0400000000000000" pitchFamily="50" charset="-128"/>
              </a:rPr>
              <a:t>5. 사업소세</a:t>
            </a:r>
          </a:p>
          <a:p>
            <a:r>
              <a:rPr kumimoji="1" lang="ko-KR" sz="1200" dirty="0">
                <a:solidFill>
                  <a:schemeClr val="tx1"/>
                </a:solidFill>
                <a:latin typeface="游ゴシック" panose="020B0400000000000000" pitchFamily="50" charset="-128"/>
                <a:ea typeface="BIZ UDPゴシック" panose="020B0400000000000000" pitchFamily="50" charset="-128"/>
              </a:rPr>
              <a:t>6. 기타　</a:t>
            </a:r>
          </a:p>
        </p:txBody>
      </p:sp>
      <p:cxnSp>
        <p:nvCxnSpPr>
          <p:cNvPr id="36" name="直線コネクタ 35">
            <a:extLst>
              <a:ext uri="{FF2B5EF4-FFF2-40B4-BE49-F238E27FC236}">
                <a16:creationId xmlns:a16="http://schemas.microsoft.com/office/drawing/2014/main" id="{D29404F7-196A-226E-C7F9-289E33EA570F}"/>
              </a:ext>
            </a:extLst>
          </p:cNvPr>
          <p:cNvCxnSpPr>
            <a:cxnSpLocks/>
            <a:stCxn id="35" idx="1"/>
          </p:cNvCxnSpPr>
          <p:nvPr/>
        </p:nvCxnSpPr>
        <p:spPr>
          <a:xfrm flipH="1">
            <a:off x="4274049" y="4104860"/>
            <a:ext cx="619391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6DF1F82F-178D-0FCB-D189-B1D42AA8DC14}"/>
              </a:ext>
            </a:extLst>
          </p:cNvPr>
          <p:cNvSpPr/>
          <p:nvPr/>
        </p:nvSpPr>
        <p:spPr>
          <a:xfrm>
            <a:off x="4893440" y="4980842"/>
            <a:ext cx="7111557" cy="10474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ko-KR" sz="1200" dirty="0">
                <a:solidFill>
                  <a:schemeClr val="tx1"/>
                </a:solidFill>
                <a:latin typeface="游ゴシック" panose="020B0400000000000000" pitchFamily="50" charset="-128"/>
                <a:ea typeface="BIZ UDPゴシック" panose="020B0400000000000000" pitchFamily="50" charset="-128"/>
              </a:rPr>
              <a:t>증명을 필요로 하는 이유는 무엇입니까?　※해당하는 항목에 ○를 하십시오.</a:t>
            </a:r>
          </a:p>
          <a:p>
            <a:r>
              <a:rPr kumimoji="1" lang="ko-KR" sz="1200" dirty="0">
                <a:solidFill>
                  <a:schemeClr val="tx1"/>
                </a:solidFill>
                <a:latin typeface="游ゴシック" panose="020B0400000000000000" pitchFamily="50" charset="-128"/>
                <a:ea typeface="BIZ UDPゴシック" panose="020B0400000000000000" pitchFamily="50" charset="-128"/>
              </a:rPr>
              <a:t>1. </a:t>
            </a:r>
            <a:r>
              <a:rPr lang="ko-KR" sz="1200" dirty="0">
                <a:solidFill>
                  <a:schemeClr val="tx1"/>
                </a:solidFill>
                <a:latin typeface="游ゴシック" panose="020B0400000000000000" pitchFamily="50" charset="-128"/>
                <a:ea typeface="BIZ UDPゴシック" panose="020B0400000000000000" pitchFamily="50" charset="-128"/>
              </a:rPr>
              <a:t>융자신청　</a:t>
            </a:r>
            <a:r>
              <a:rPr lang="en-US" altLang="ja-JP" sz="1200" dirty="0">
                <a:solidFill>
                  <a:schemeClr val="tx1"/>
                </a:solidFill>
                <a:latin typeface="游ゴシック" panose="020B0400000000000000" pitchFamily="50" charset="-128"/>
                <a:ea typeface="BIZ UDPゴシック" panose="020B0400000000000000" pitchFamily="50" charset="-128"/>
              </a:rPr>
              <a:t>2</a:t>
            </a:r>
            <a:r>
              <a:rPr kumimoji="1" lang="ko-KR" sz="1200" dirty="0">
                <a:solidFill>
                  <a:schemeClr val="tx1"/>
                </a:solidFill>
                <a:latin typeface="游ゴシック" panose="020B0400000000000000" pitchFamily="50" charset="-128"/>
                <a:ea typeface="BIZ UDPゴシック" panose="020B0400000000000000" pitchFamily="50" charset="-128"/>
              </a:rPr>
              <a:t>. 입찰 참가자격 신청　</a:t>
            </a:r>
            <a:r>
              <a:rPr kumimoji="1" lang="en-US" altLang="ja-JP" sz="1200" dirty="0">
                <a:solidFill>
                  <a:schemeClr val="tx1"/>
                </a:solidFill>
                <a:latin typeface="游ゴシック" panose="020B0400000000000000" pitchFamily="50" charset="-128"/>
                <a:ea typeface="BIZ UDPゴシック" panose="020B0400000000000000" pitchFamily="50" charset="-128"/>
              </a:rPr>
              <a:t>3</a:t>
            </a:r>
            <a:r>
              <a:rPr kumimoji="1" lang="ko-KR" sz="1200" dirty="0">
                <a:solidFill>
                  <a:schemeClr val="tx1"/>
                </a:solidFill>
                <a:latin typeface="游ゴシック" panose="020B0400000000000000" pitchFamily="50" charset="-128"/>
                <a:ea typeface="BIZ UDPゴシック" panose="020B0400000000000000" pitchFamily="50" charset="-128"/>
              </a:rPr>
              <a:t>. 보증인　</a:t>
            </a:r>
            <a:r>
              <a:rPr kumimoji="1" lang="en-US" altLang="ja-JP" sz="1200" dirty="0">
                <a:solidFill>
                  <a:schemeClr val="tx1"/>
                </a:solidFill>
                <a:latin typeface="游ゴシック" panose="020B0400000000000000" pitchFamily="50" charset="-128"/>
                <a:ea typeface="BIZ UDPゴシック" panose="020B0400000000000000" pitchFamily="50" charset="-128"/>
              </a:rPr>
              <a:t>4</a:t>
            </a:r>
            <a:r>
              <a:rPr kumimoji="1" lang="ko-KR" sz="1200" dirty="0">
                <a:solidFill>
                  <a:schemeClr val="tx1"/>
                </a:solidFill>
                <a:latin typeface="游ゴシック" panose="020B0400000000000000" pitchFamily="50" charset="-128"/>
                <a:ea typeface="BIZ UDPゴシック" panose="020B0400000000000000" pitchFamily="50" charset="-128"/>
              </a:rPr>
              <a:t>. 재류기간 갱신 신청　</a:t>
            </a:r>
            <a:r>
              <a:rPr kumimoji="1" lang="en-US" altLang="ja-JP" sz="1200" dirty="0">
                <a:solidFill>
                  <a:schemeClr val="tx1"/>
                </a:solidFill>
                <a:latin typeface="游ゴシック" panose="020B0400000000000000" pitchFamily="50" charset="-128"/>
                <a:ea typeface="BIZ UDPゴシック" panose="020B0400000000000000" pitchFamily="50" charset="-128"/>
              </a:rPr>
              <a:t>5</a:t>
            </a:r>
            <a:r>
              <a:rPr kumimoji="1" lang="ko-KR" sz="1200" dirty="0">
                <a:solidFill>
                  <a:schemeClr val="tx1"/>
                </a:solidFill>
                <a:latin typeface="游ゴシック" panose="020B0400000000000000" pitchFamily="50" charset="-128"/>
                <a:ea typeface="BIZ UDPゴシック" panose="020B0400000000000000" pitchFamily="50" charset="-128"/>
              </a:rPr>
              <a:t>. 귀화 허가 신청　</a:t>
            </a:r>
            <a:r>
              <a:rPr kumimoji="1" lang="en-US" altLang="ja-JP" sz="1200" dirty="0">
                <a:solidFill>
                  <a:schemeClr val="tx1"/>
                </a:solidFill>
                <a:latin typeface="游ゴシック" panose="020B0400000000000000" pitchFamily="50" charset="-128"/>
                <a:ea typeface="BIZ UDPゴシック" panose="020B0400000000000000" pitchFamily="50" charset="-128"/>
              </a:rPr>
              <a:t>6</a:t>
            </a:r>
            <a:r>
              <a:rPr kumimoji="1" lang="ko-KR" sz="1200" dirty="0">
                <a:solidFill>
                  <a:schemeClr val="tx1"/>
                </a:solidFill>
                <a:latin typeface="游ゴシック" panose="020B0400000000000000" pitchFamily="50" charset="-128"/>
                <a:ea typeface="BIZ UDPゴシック" panose="020B0400000000000000" pitchFamily="50" charset="-128"/>
              </a:rPr>
              <a:t>. 주류 판매 신청</a:t>
            </a:r>
            <a:r>
              <a:rPr kumimoji="1" lang="ja-JP" altLang="en-US" sz="1200" dirty="0">
                <a:solidFill>
                  <a:schemeClr val="tx1"/>
                </a:solidFill>
                <a:latin typeface="游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游ゴシック" panose="020B0400000000000000" pitchFamily="50" charset="-128"/>
                <a:ea typeface="BIZ UDPゴシック" panose="020B0400000000000000" pitchFamily="50" charset="-128"/>
              </a:rPr>
              <a:t>7</a:t>
            </a:r>
            <a:r>
              <a:rPr kumimoji="1" lang="ko-KR" sz="1200" dirty="0">
                <a:solidFill>
                  <a:schemeClr val="tx1"/>
                </a:solidFill>
                <a:latin typeface="游ゴシック" panose="020B0400000000000000" pitchFamily="50" charset="-128"/>
                <a:ea typeface="BIZ UDPゴシック" panose="020B0400000000000000" pitchFamily="50" charset="-128"/>
              </a:rPr>
              <a:t>. </a:t>
            </a:r>
            <a:r>
              <a:rPr lang="ko-KR" sz="1200" dirty="0">
                <a:solidFill>
                  <a:schemeClr val="tx1"/>
                </a:solidFill>
                <a:latin typeface="游ゴシック" panose="020B0400000000000000" pitchFamily="50" charset="-128"/>
                <a:ea typeface="BIZ UDPゴシック" panose="020B0400000000000000" pitchFamily="50" charset="-128"/>
              </a:rPr>
              <a:t>공익법인 인정 신청 등　</a:t>
            </a:r>
            <a:r>
              <a:rPr lang="en-US" altLang="ja-JP" sz="1200" dirty="0">
                <a:solidFill>
                  <a:schemeClr val="tx1"/>
                </a:solidFill>
                <a:latin typeface="游ゴシック" panose="020B0400000000000000" pitchFamily="50" charset="-128"/>
                <a:ea typeface="BIZ UDPゴシック" panose="020B0400000000000000" pitchFamily="50" charset="-128"/>
              </a:rPr>
              <a:t>8</a:t>
            </a:r>
            <a:r>
              <a:rPr lang="ko-KR" sz="1200" dirty="0">
                <a:solidFill>
                  <a:schemeClr val="tx1"/>
                </a:solidFill>
                <a:latin typeface="游ゴシック" panose="020B0400000000000000" pitchFamily="50" charset="-128"/>
                <a:ea typeface="BIZ UDPゴシック" panose="020B0400000000000000" pitchFamily="50" charset="-128"/>
              </a:rPr>
              <a:t>. 확정신고　</a:t>
            </a:r>
            <a:r>
              <a:rPr lang="en-US" altLang="ja-JP" sz="1200" dirty="0">
                <a:solidFill>
                  <a:schemeClr val="tx1"/>
                </a:solidFill>
                <a:latin typeface="游ゴシック" panose="020B0400000000000000" pitchFamily="50" charset="-128"/>
                <a:ea typeface="BIZ UDPゴシック" panose="020B0400000000000000" pitchFamily="50" charset="-128"/>
              </a:rPr>
              <a:t>9</a:t>
            </a:r>
            <a:r>
              <a:rPr lang="ko-KR" sz="1200" dirty="0">
                <a:solidFill>
                  <a:schemeClr val="tx1"/>
                </a:solidFill>
                <a:latin typeface="游ゴシック" panose="020B0400000000000000" pitchFamily="50" charset="-128"/>
                <a:ea typeface="BIZ UDPゴシック" panose="020B0400000000000000" pitchFamily="50" charset="-128"/>
              </a:rPr>
              <a:t>. 공영주택 입주희망서류 심사용</a:t>
            </a:r>
          </a:p>
          <a:p>
            <a:r>
              <a:rPr kumimoji="1" lang="ko-KR" sz="1200" dirty="0">
                <a:solidFill>
                  <a:schemeClr val="tx1"/>
                </a:solidFill>
                <a:latin typeface="游ゴシック" panose="020B0400000000000000" pitchFamily="50" charset="-128"/>
                <a:ea typeface="BIZ UDPゴシック" panose="020B0400000000000000" pitchFamily="50" charset="-128"/>
              </a:rPr>
              <a:t>1</a:t>
            </a:r>
            <a:r>
              <a:rPr kumimoji="1" lang="en-US" altLang="ja-JP" sz="1200" dirty="0">
                <a:solidFill>
                  <a:schemeClr val="tx1"/>
                </a:solidFill>
                <a:latin typeface="游ゴシック" panose="020B0400000000000000" pitchFamily="50" charset="-128"/>
                <a:ea typeface="BIZ UDPゴシック" panose="020B0400000000000000" pitchFamily="50" charset="-128"/>
              </a:rPr>
              <a:t>0</a:t>
            </a:r>
            <a:r>
              <a:rPr kumimoji="1" lang="ko-KR" sz="1200" dirty="0">
                <a:solidFill>
                  <a:schemeClr val="tx1"/>
                </a:solidFill>
                <a:latin typeface="游ゴシック" panose="020B0400000000000000" pitchFamily="50" charset="-128"/>
                <a:ea typeface="BIZ UDPゴシック" panose="020B0400000000000000" pitchFamily="50" charset="-128"/>
              </a:rPr>
              <a:t>.</a:t>
            </a:r>
            <a:r>
              <a:rPr lang="ko-KR" altLang="en-US" sz="1200" dirty="0">
                <a:solidFill>
                  <a:schemeClr val="tx1"/>
                </a:solidFill>
                <a:latin typeface="游ゴシック" panose="020B0400000000000000" pitchFamily="50" charset="-128"/>
                <a:ea typeface="BIZ UDPゴシック" panose="020B0400000000000000" pitchFamily="50" charset="-128"/>
              </a:rPr>
              <a:t>차량 검사 등 </a:t>
            </a:r>
            <a:r>
              <a:rPr lang="en-US" altLang="ko-KR" sz="1200" dirty="0">
                <a:solidFill>
                  <a:schemeClr val="tx1"/>
                </a:solidFill>
                <a:latin typeface="游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lang="ko-KR" altLang="en-US" sz="1200" dirty="0">
                <a:solidFill>
                  <a:schemeClr val="tx1"/>
                </a:solidFill>
                <a:latin typeface="游ゴシック" panose="020B0400000000000000" pitchFamily="50" charset="-128"/>
                <a:ea typeface="BIZ UDPゴシック" panose="020B0400000000000000" pitchFamily="50" charset="-128"/>
              </a:rPr>
              <a:t>차량 번호</a:t>
            </a:r>
            <a:r>
              <a:rPr lang="en-US" altLang="ko-KR" sz="1200" dirty="0">
                <a:solidFill>
                  <a:schemeClr val="tx1"/>
                </a:solidFill>
                <a:latin typeface="游ゴシック" panose="020B0400000000000000" pitchFamily="50" charset="-128"/>
                <a:ea typeface="BIZ UDPゴシック" panose="020B0400000000000000" pitchFamily="50" charset="-128"/>
              </a:rPr>
              <a:t>:</a:t>
            </a:r>
            <a:r>
              <a:rPr lang="ja-JP" altLang="en-US" sz="1200" dirty="0">
                <a:solidFill>
                  <a:schemeClr val="tx1"/>
                </a:solidFill>
                <a:latin typeface="游ゴシック" panose="020B0400000000000000" pitchFamily="50" charset="-128"/>
                <a:ea typeface="BIZ UDPゴシック" panose="020B0400000000000000" pitchFamily="50" charset="-128"/>
              </a:rPr>
              <a:t>）　</a:t>
            </a:r>
            <a:r>
              <a:rPr kumimoji="1" lang="ko-KR" sz="1200" dirty="0">
                <a:solidFill>
                  <a:schemeClr val="tx1"/>
                </a:solidFill>
                <a:latin typeface="游ゴシック" panose="020B0400000000000000" pitchFamily="50" charset="-128"/>
                <a:ea typeface="BIZ UDPゴシック" panose="020B0400000000000000" pitchFamily="50" charset="-128"/>
              </a:rPr>
              <a:t>1</a:t>
            </a:r>
            <a:r>
              <a:rPr kumimoji="1" lang="en-US" altLang="ja-JP" sz="1200" dirty="0">
                <a:solidFill>
                  <a:schemeClr val="tx1"/>
                </a:solidFill>
                <a:latin typeface="游ゴシック" panose="020B0400000000000000" pitchFamily="50" charset="-128"/>
                <a:ea typeface="BIZ UDPゴシック" panose="020B0400000000000000" pitchFamily="50" charset="-128"/>
              </a:rPr>
              <a:t>1</a:t>
            </a:r>
            <a:r>
              <a:rPr kumimoji="1" lang="ko-KR" sz="1200" dirty="0">
                <a:solidFill>
                  <a:schemeClr val="tx1"/>
                </a:solidFill>
                <a:latin typeface="游ゴシック" panose="020B0400000000000000" pitchFamily="50" charset="-128"/>
                <a:ea typeface="BIZ UDPゴシック" panose="020B0400000000000000" pitchFamily="50" charset="-128"/>
              </a:rPr>
              <a:t>. 기타</a:t>
            </a:r>
          </a:p>
        </p:txBody>
      </p:sp>
      <p:cxnSp>
        <p:nvCxnSpPr>
          <p:cNvPr id="46" name="直線コネクタ 45">
            <a:extLst>
              <a:ext uri="{FF2B5EF4-FFF2-40B4-BE49-F238E27FC236}">
                <a16:creationId xmlns:a16="http://schemas.microsoft.com/office/drawing/2014/main" id="{BE1944B0-453A-EE42-4401-C8948EE1CB22}"/>
              </a:ext>
            </a:extLst>
          </p:cNvPr>
          <p:cNvCxnSpPr>
            <a:cxnSpLocks/>
            <a:stCxn id="45" idx="1"/>
          </p:cNvCxnSpPr>
          <p:nvPr/>
        </p:nvCxnSpPr>
        <p:spPr>
          <a:xfrm flipH="1" flipV="1">
            <a:off x="4274049" y="5250094"/>
            <a:ext cx="619391" cy="254461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DBCC972E-1319-28E3-B03D-1D59659EF529}"/>
              </a:ext>
            </a:extLst>
          </p:cNvPr>
          <p:cNvSpPr txBox="1"/>
          <p:nvPr/>
        </p:nvSpPr>
        <p:spPr>
          <a:xfrm>
            <a:off x="331804" y="1256069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ko-KR" sz="1200">
                <a:solidFill>
                  <a:srgbClr val="FF0000"/>
                </a:solidFill>
                <a:latin typeface="游ゴシック" panose="020B0400000000000000" pitchFamily="50" charset="-128"/>
              </a:rPr>
              <a:t>①</a:t>
            </a:r>
          </a:p>
        </p:txBody>
      </p:sp>
      <p:sp>
        <p:nvSpPr>
          <p:cNvPr id="61" name="テキスト ボックス 60">
            <a:extLst>
              <a:ext uri="{FF2B5EF4-FFF2-40B4-BE49-F238E27FC236}">
                <a16:creationId xmlns:a16="http://schemas.microsoft.com/office/drawing/2014/main" id="{6D131E18-3CC0-FCAD-A087-865ABD174D11}"/>
              </a:ext>
            </a:extLst>
          </p:cNvPr>
          <p:cNvSpPr txBox="1"/>
          <p:nvPr/>
        </p:nvSpPr>
        <p:spPr>
          <a:xfrm>
            <a:off x="331804" y="1626357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ko-KR" sz="1200">
                <a:solidFill>
                  <a:srgbClr val="FF0000"/>
                </a:solidFill>
                <a:latin typeface="游ゴシック" panose="020B0400000000000000" pitchFamily="50" charset="-128"/>
              </a:rPr>
              <a:t>②</a:t>
            </a:r>
          </a:p>
        </p:txBody>
      </p: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D8E47704-1A8C-F223-0579-ECE691534DA9}"/>
              </a:ext>
            </a:extLst>
          </p:cNvPr>
          <p:cNvSpPr txBox="1"/>
          <p:nvPr/>
        </p:nvSpPr>
        <p:spPr>
          <a:xfrm>
            <a:off x="2614142" y="1336467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ko-KR" sz="1200">
                <a:solidFill>
                  <a:srgbClr val="FF0000"/>
                </a:solidFill>
                <a:latin typeface="游ゴシック" panose="020B0400000000000000" pitchFamily="50" charset="-128"/>
              </a:rPr>
              <a:t>③</a:t>
            </a:r>
          </a:p>
        </p:txBody>
      </p: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E82E76C8-1C7E-A187-F830-32A87B5173E3}"/>
              </a:ext>
            </a:extLst>
          </p:cNvPr>
          <p:cNvSpPr txBox="1"/>
          <p:nvPr/>
        </p:nvSpPr>
        <p:spPr>
          <a:xfrm>
            <a:off x="2925623" y="1474966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ko-KR" sz="1200">
                <a:solidFill>
                  <a:srgbClr val="FF0000"/>
                </a:solidFill>
                <a:latin typeface="游ゴシック" panose="020B0400000000000000" pitchFamily="50" charset="-128"/>
              </a:rPr>
              <a:t>④</a:t>
            </a:r>
          </a:p>
        </p:txBody>
      </p:sp>
      <p:sp>
        <p:nvSpPr>
          <p:cNvPr id="64" name="テキスト ボックス 63">
            <a:extLst>
              <a:ext uri="{FF2B5EF4-FFF2-40B4-BE49-F238E27FC236}">
                <a16:creationId xmlns:a16="http://schemas.microsoft.com/office/drawing/2014/main" id="{C736C9CA-E259-ADE1-70A8-46CD32772402}"/>
              </a:ext>
            </a:extLst>
          </p:cNvPr>
          <p:cNvSpPr txBox="1"/>
          <p:nvPr/>
        </p:nvSpPr>
        <p:spPr>
          <a:xfrm>
            <a:off x="331804" y="1807343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sz="1200">
                <a:solidFill>
                  <a:srgbClr val="FF0000"/>
                </a:solidFill>
                <a:latin typeface="游ゴシック" panose="020B0400000000000000" pitchFamily="50" charset="-128"/>
              </a:rPr>
              <a:t>⑤</a:t>
            </a:r>
          </a:p>
        </p:txBody>
      </p: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C1A47783-A51E-3DB1-3D19-A390C628D1A2}"/>
              </a:ext>
            </a:extLst>
          </p:cNvPr>
          <p:cNvSpPr txBox="1"/>
          <p:nvPr/>
        </p:nvSpPr>
        <p:spPr>
          <a:xfrm>
            <a:off x="331804" y="2184311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ko-KR" sz="1200">
                <a:solidFill>
                  <a:srgbClr val="FF0000"/>
                </a:solidFill>
                <a:latin typeface="游ゴシック" panose="020B0400000000000000" pitchFamily="50" charset="-128"/>
              </a:rPr>
              <a:t>①</a:t>
            </a:r>
          </a:p>
        </p:txBody>
      </p:sp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ABB3A1BD-6B9F-BB05-2D48-E54E8AE04A35}"/>
              </a:ext>
            </a:extLst>
          </p:cNvPr>
          <p:cNvSpPr txBox="1"/>
          <p:nvPr/>
        </p:nvSpPr>
        <p:spPr>
          <a:xfrm>
            <a:off x="331804" y="2554599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ko-KR" sz="1200">
                <a:solidFill>
                  <a:srgbClr val="FF0000"/>
                </a:solidFill>
                <a:latin typeface="游ゴシック" panose="020B0400000000000000" pitchFamily="50" charset="-128"/>
              </a:rPr>
              <a:t>②</a:t>
            </a:r>
          </a:p>
        </p:txBody>
      </p: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2E989DFE-F39C-D4CD-1B77-98F2F4E17A3E}"/>
              </a:ext>
            </a:extLst>
          </p:cNvPr>
          <p:cNvSpPr txBox="1"/>
          <p:nvPr/>
        </p:nvSpPr>
        <p:spPr>
          <a:xfrm>
            <a:off x="2900222" y="2346218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ko-KR" sz="1200">
                <a:solidFill>
                  <a:srgbClr val="FF0000"/>
                </a:solidFill>
                <a:latin typeface="游ゴシック" panose="020B0400000000000000" pitchFamily="50" charset="-128"/>
              </a:rPr>
              <a:t>③</a:t>
            </a:r>
          </a:p>
        </p:txBody>
      </p:sp>
    </p:spTree>
    <p:extLst>
      <p:ext uri="{BB962C8B-B14F-4D97-AF65-F5344CB8AC3E}">
        <p14:creationId xmlns:p14="http://schemas.microsoft.com/office/powerpoint/2010/main" val="22004284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221</Words>
  <Application>Microsoft Office PowerPoint</Application>
  <PresentationFormat>ワイド画面</PresentationFormat>
  <Paragraphs>34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HAYAKAWA TOMOYA(早川　友也)</dc:creator>
  <cp:lastModifiedBy>HAYAKAWA TOMOYA(早川　友也)</cp:lastModifiedBy>
  <cp:revision>11</cp:revision>
  <dcterms:created xsi:type="dcterms:W3CDTF">2024-10-22T11:42:16Z</dcterms:created>
  <dcterms:modified xsi:type="dcterms:W3CDTF">2025-12-25T12:39:09Z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c0b8f5e-a60e-4a82-afde-6afffc7420ba_Enabled">
    <vt:lpwstr>true</vt:lpwstr>
  </property>
  <property fmtid="{D5CDD505-2E9C-101B-9397-08002B2CF9AE}" pid="3" name="MSIP_Label_3c0b8f5e-a60e-4a82-afde-6afffc7420ba_SetDate">
    <vt:lpwstr>2025-12-25T12:39:09Z</vt:lpwstr>
  </property>
  <property fmtid="{D5CDD505-2E9C-101B-9397-08002B2CF9AE}" pid="4" name="MSIP_Label_3c0b8f5e-a60e-4a82-afde-6afffc7420ba_Method">
    <vt:lpwstr>Standard</vt:lpwstr>
  </property>
  <property fmtid="{D5CDD505-2E9C-101B-9397-08002B2CF9AE}" pid="5" name="MSIP_Label_3c0b8f5e-a60e-4a82-afde-6afffc7420ba_Name">
    <vt:lpwstr>未分類</vt:lpwstr>
  </property>
  <property fmtid="{D5CDD505-2E9C-101B-9397-08002B2CF9AE}" pid="6" name="MSIP_Label_3c0b8f5e-a60e-4a82-afde-6afffc7420ba_SiteId">
    <vt:lpwstr>e67df547-9d0d-4f4d-9161-51c6ed1f7d11</vt:lpwstr>
  </property>
  <property fmtid="{D5CDD505-2E9C-101B-9397-08002B2CF9AE}" pid="7" name="MSIP_Label_3c0b8f5e-a60e-4a82-afde-6afffc7420ba_ActionId">
    <vt:lpwstr>ad294759-7fc3-4edb-8182-1eddbe5b9b54</vt:lpwstr>
  </property>
  <property fmtid="{D5CDD505-2E9C-101B-9397-08002B2CF9AE}" pid="8" name="MSIP_Label_3c0b8f5e-a60e-4a82-afde-6afffc7420ba_ContentBits">
    <vt:lpwstr>0</vt:lpwstr>
  </property>
  <property fmtid="{D5CDD505-2E9C-101B-9397-08002B2CF9AE}" pid="9" name="MSIP_Label_3c0b8f5e-a60e-4a82-afde-6afffc7420ba_Tag">
    <vt:lpwstr>10, 3, 0, 1</vt:lpwstr>
  </property>
</Properties>
</file>