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notesMasterIdLst>
    <p:notesMasterId r:id="rId3"/>
  </p:notesMasterIdLst>
  <p:sldIdLst>
    <p:sldId id="282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145B03AD-41EC-412E-A4C2-A8B0F72B83D2}">
          <p14:sldIdLst>
            <p14:sldId id="28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D4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80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2BC35-2AB5-4100-8B97-215EAD92B856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7C1CE5-27C0-4AB8-A18A-DECF63C3AB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523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9F5C-2FE5-407E-B942-F7630C4015B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94D2-1AB5-4418-BA97-4ED4439CB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8954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9F5C-2FE5-407E-B942-F7630C4015B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94D2-1AB5-4418-BA97-4ED4439CB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373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9F5C-2FE5-407E-B942-F7630C4015B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94D2-1AB5-4418-BA97-4ED4439CB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3305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9F5C-2FE5-407E-B942-F7630C4015B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94D2-1AB5-4418-BA97-4ED4439CB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0612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9F5C-2FE5-407E-B942-F7630C4015B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94D2-1AB5-4418-BA97-4ED4439CB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284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9F5C-2FE5-407E-B942-F7630C4015B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94D2-1AB5-4418-BA97-4ED4439CB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865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9F5C-2FE5-407E-B942-F7630C4015B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94D2-1AB5-4418-BA97-4ED4439CB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9485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9F5C-2FE5-407E-B942-F7630C4015B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94D2-1AB5-4418-BA97-4ED4439CB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803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9F5C-2FE5-407E-B942-F7630C4015B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94D2-1AB5-4418-BA97-4ED4439CB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642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9F5C-2FE5-407E-B942-F7630C4015B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94D2-1AB5-4418-BA97-4ED4439CB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539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99F5C-2FE5-407E-B942-F7630C4015B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94D2-1AB5-4418-BA97-4ED4439CB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5758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99F5C-2FE5-407E-B942-F7630C4015BE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894D2-1AB5-4418-BA97-4ED4439CB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51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35058576-68F1-5664-8AE5-FDE3E1820DFC}"/>
              </a:ext>
            </a:extLst>
          </p:cNvPr>
          <p:cNvSpPr/>
          <p:nvPr/>
        </p:nvSpPr>
        <p:spPr>
          <a:xfrm>
            <a:off x="1239740" y="588236"/>
            <a:ext cx="5430239" cy="4019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AFC1AABF-10D0-3335-4084-1A479515C099}"/>
              </a:ext>
            </a:extLst>
          </p:cNvPr>
          <p:cNvSpPr/>
          <p:nvPr/>
        </p:nvSpPr>
        <p:spPr>
          <a:xfrm>
            <a:off x="1239585" y="188124"/>
            <a:ext cx="1876140" cy="4019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159" name="グループ化 158">
            <a:extLst>
              <a:ext uri="{FF2B5EF4-FFF2-40B4-BE49-F238E27FC236}">
                <a16:creationId xmlns:a16="http://schemas.microsoft.com/office/drawing/2014/main" id="{3B30E77B-3C21-701C-5E8C-8C60BF31C834}"/>
              </a:ext>
            </a:extLst>
          </p:cNvPr>
          <p:cNvGrpSpPr/>
          <p:nvPr/>
        </p:nvGrpSpPr>
        <p:grpSpPr>
          <a:xfrm>
            <a:off x="1239586" y="188584"/>
            <a:ext cx="840536" cy="401034"/>
            <a:chOff x="323682" y="187132"/>
            <a:chExt cx="840536" cy="401034"/>
          </a:xfrm>
        </p:grpSpPr>
        <p:sp>
          <p:nvSpPr>
            <p:cNvPr id="94" name="正方形/長方形 93">
              <a:extLst>
                <a:ext uri="{FF2B5EF4-FFF2-40B4-BE49-F238E27FC236}">
                  <a16:creationId xmlns:a16="http://schemas.microsoft.com/office/drawing/2014/main" id="{12492489-FE12-6127-896B-731D89ECEC37}"/>
                </a:ext>
              </a:extLst>
            </p:cNvPr>
            <p:cNvSpPr/>
            <p:nvPr/>
          </p:nvSpPr>
          <p:spPr>
            <a:xfrm>
              <a:off x="323682" y="194282"/>
              <a:ext cx="840536" cy="393884"/>
            </a:xfrm>
            <a:prstGeom prst="rect">
              <a:avLst/>
            </a:prstGeom>
            <a:solidFill>
              <a:schemeClr val="tx1"/>
            </a:solidFill>
            <a:ln w="190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36000" rtlCol="0" anchor="b" anchorCtr="0"/>
            <a:lstStyle/>
            <a:p>
              <a:pPr algn="ctr"/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教科</a:t>
              </a:r>
            </a:p>
          </p:txBody>
        </p:sp>
        <p:sp>
          <p:nvSpPr>
            <p:cNvPr id="95" name="テキスト ボックス 94">
              <a:extLst>
                <a:ext uri="{FF2B5EF4-FFF2-40B4-BE49-F238E27FC236}">
                  <a16:creationId xmlns:a16="http://schemas.microsoft.com/office/drawing/2014/main" id="{F5636F65-52DB-177A-D463-8FC146C20F56}"/>
                </a:ext>
              </a:extLst>
            </p:cNvPr>
            <p:cNvSpPr txBox="1"/>
            <p:nvPr/>
          </p:nvSpPr>
          <p:spPr>
            <a:xfrm>
              <a:off x="398656" y="187132"/>
              <a:ext cx="653212" cy="200055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kumimoji="1" lang="ja-JP" altLang="en-US" sz="7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きょうか</a:t>
              </a:r>
            </a:p>
          </p:txBody>
        </p:sp>
      </p:grp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78B50108-7B4B-77B5-9415-817F28B0C0E0}"/>
              </a:ext>
            </a:extLst>
          </p:cNvPr>
          <p:cNvSpPr/>
          <p:nvPr/>
        </p:nvSpPr>
        <p:spPr>
          <a:xfrm>
            <a:off x="3115726" y="188123"/>
            <a:ext cx="3554254" cy="4019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158" name="グループ化 157">
            <a:extLst>
              <a:ext uri="{FF2B5EF4-FFF2-40B4-BE49-F238E27FC236}">
                <a16:creationId xmlns:a16="http://schemas.microsoft.com/office/drawing/2014/main" id="{6A695B26-F85A-0F56-46B7-C37365598D5B}"/>
              </a:ext>
            </a:extLst>
          </p:cNvPr>
          <p:cNvGrpSpPr/>
          <p:nvPr/>
        </p:nvGrpSpPr>
        <p:grpSpPr>
          <a:xfrm>
            <a:off x="3115726" y="185643"/>
            <a:ext cx="819303" cy="401956"/>
            <a:chOff x="2754741" y="177216"/>
            <a:chExt cx="819303" cy="401956"/>
          </a:xfrm>
        </p:grpSpPr>
        <p:sp>
          <p:nvSpPr>
            <p:cNvPr id="97" name="正方形/長方形 96">
              <a:extLst>
                <a:ext uri="{FF2B5EF4-FFF2-40B4-BE49-F238E27FC236}">
                  <a16:creationId xmlns:a16="http://schemas.microsoft.com/office/drawing/2014/main" id="{5486010A-35B8-0E09-12A3-A6F32A91AF41}"/>
                </a:ext>
              </a:extLst>
            </p:cNvPr>
            <p:cNvSpPr/>
            <p:nvPr/>
          </p:nvSpPr>
          <p:spPr>
            <a:xfrm>
              <a:off x="2754894" y="177216"/>
              <a:ext cx="819150" cy="401956"/>
            </a:xfrm>
            <a:prstGeom prst="rect">
              <a:avLst/>
            </a:prstGeom>
            <a:solidFill>
              <a:schemeClr val="tx1"/>
            </a:solidFill>
            <a:ln w="190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36000" rtlCol="0" anchor="b" anchorCtr="0"/>
            <a:lstStyle/>
            <a:p>
              <a:pPr algn="ctr"/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何の学習</a:t>
              </a:r>
            </a:p>
          </p:txBody>
        </p:sp>
        <p:sp>
          <p:nvSpPr>
            <p:cNvPr id="98" name="テキスト ボックス 97">
              <a:extLst>
                <a:ext uri="{FF2B5EF4-FFF2-40B4-BE49-F238E27FC236}">
                  <a16:creationId xmlns:a16="http://schemas.microsoft.com/office/drawing/2014/main" id="{6C8D712E-A217-C762-3094-0EA58C48AF3A}"/>
                </a:ext>
              </a:extLst>
            </p:cNvPr>
            <p:cNvSpPr txBox="1"/>
            <p:nvPr/>
          </p:nvSpPr>
          <p:spPr>
            <a:xfrm>
              <a:off x="2754741" y="178139"/>
              <a:ext cx="390791" cy="200055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kumimoji="1" lang="ja-JP" altLang="en-US" sz="7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なん</a:t>
              </a:r>
            </a:p>
          </p:txBody>
        </p:sp>
        <p:sp>
          <p:nvSpPr>
            <p:cNvPr id="99" name="テキスト ボックス 98">
              <a:extLst>
                <a:ext uri="{FF2B5EF4-FFF2-40B4-BE49-F238E27FC236}">
                  <a16:creationId xmlns:a16="http://schemas.microsoft.com/office/drawing/2014/main" id="{4A82CB5D-81D0-CC31-A2E0-C237A1FA1CCE}"/>
                </a:ext>
              </a:extLst>
            </p:cNvPr>
            <p:cNvSpPr txBox="1"/>
            <p:nvPr/>
          </p:nvSpPr>
          <p:spPr>
            <a:xfrm>
              <a:off x="3069484" y="178139"/>
              <a:ext cx="504560" cy="200055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kumimoji="1" lang="ja-JP" altLang="en-US" sz="7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がくしゅう</a:t>
              </a:r>
            </a:p>
          </p:txBody>
        </p:sp>
      </p:grp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4CA0DCA6-A885-2E60-2383-7DB6551ADF4C}"/>
              </a:ext>
            </a:extLst>
          </p:cNvPr>
          <p:cNvSpPr/>
          <p:nvPr/>
        </p:nvSpPr>
        <p:spPr>
          <a:xfrm>
            <a:off x="1239585" y="601675"/>
            <a:ext cx="840537" cy="393884"/>
          </a:xfrm>
          <a:prstGeom prst="rect">
            <a:avLst/>
          </a:prstGeom>
          <a:solidFill>
            <a:schemeClr val="tx1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36000" rtlCol="0" anchor="ctr" anchorCtr="0"/>
          <a:lstStyle/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タイトル</a:t>
            </a:r>
          </a:p>
        </p:txBody>
      </p:sp>
      <p:grpSp>
        <p:nvGrpSpPr>
          <p:cNvPr id="109" name="グループ化 108">
            <a:extLst>
              <a:ext uri="{FF2B5EF4-FFF2-40B4-BE49-F238E27FC236}">
                <a16:creationId xmlns:a16="http://schemas.microsoft.com/office/drawing/2014/main" id="{3940E542-CFCB-2FFA-9EB4-5ECF2C7804B7}"/>
              </a:ext>
            </a:extLst>
          </p:cNvPr>
          <p:cNvGrpSpPr/>
          <p:nvPr/>
        </p:nvGrpSpPr>
        <p:grpSpPr>
          <a:xfrm>
            <a:off x="58537" y="1038753"/>
            <a:ext cx="6773445" cy="2142817"/>
            <a:chOff x="58537" y="1038753"/>
            <a:chExt cx="6773445" cy="2142817"/>
          </a:xfrm>
        </p:grpSpPr>
        <p:pic>
          <p:nvPicPr>
            <p:cNvPr id="73" name="図 72">
              <a:extLst>
                <a:ext uri="{FF2B5EF4-FFF2-40B4-BE49-F238E27FC236}">
                  <a16:creationId xmlns:a16="http://schemas.microsoft.com/office/drawing/2014/main" id="{83C027A8-2E05-DD13-DB27-5F94484A4D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63301" y="1315473"/>
              <a:ext cx="4162723" cy="1863404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</p:pic>
        <p:sp>
          <p:nvSpPr>
            <p:cNvPr id="75" name="正方形/長方形 74">
              <a:extLst>
                <a:ext uri="{FF2B5EF4-FFF2-40B4-BE49-F238E27FC236}">
                  <a16:creationId xmlns:a16="http://schemas.microsoft.com/office/drawing/2014/main" id="{D552A012-D27C-2D7F-D0A4-47D408CB005F}"/>
                </a:ext>
              </a:extLst>
            </p:cNvPr>
            <p:cNvSpPr/>
            <p:nvPr/>
          </p:nvSpPr>
          <p:spPr>
            <a:xfrm>
              <a:off x="4226024" y="1086294"/>
              <a:ext cx="2605958" cy="20952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5" name="正方形/長方形 104">
              <a:extLst>
                <a:ext uri="{FF2B5EF4-FFF2-40B4-BE49-F238E27FC236}">
                  <a16:creationId xmlns:a16="http://schemas.microsoft.com/office/drawing/2014/main" id="{77900C98-DC41-C9C4-E773-4C06FB5F7E21}"/>
                </a:ext>
              </a:extLst>
            </p:cNvPr>
            <p:cNvSpPr/>
            <p:nvPr/>
          </p:nvSpPr>
          <p:spPr>
            <a:xfrm>
              <a:off x="58537" y="1086293"/>
              <a:ext cx="4162723" cy="218727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b" anchorCtr="0"/>
            <a:lstStyle/>
            <a:p>
              <a:pPr algn="ctr"/>
              <a:r>
                <a:rPr lang="ja-JP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①はじめ</a:t>
              </a:r>
              <a:r>
                <a:rPr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lang="ja-JP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（学習の中で</a:t>
              </a:r>
              <a:r>
                <a:rPr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うまれた</a:t>
              </a:r>
              <a:r>
                <a:rPr lang="ja-JP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疑問・つまずき）</a:t>
              </a:r>
            </a:p>
          </p:txBody>
        </p:sp>
        <p:sp>
          <p:nvSpPr>
            <p:cNvPr id="106" name="テキスト ボックス 105">
              <a:extLst>
                <a:ext uri="{FF2B5EF4-FFF2-40B4-BE49-F238E27FC236}">
                  <a16:creationId xmlns:a16="http://schemas.microsoft.com/office/drawing/2014/main" id="{66C1EF1B-0101-CAB6-D2F4-34AE03B72832}"/>
                </a:ext>
              </a:extLst>
            </p:cNvPr>
            <p:cNvSpPr txBox="1"/>
            <p:nvPr/>
          </p:nvSpPr>
          <p:spPr>
            <a:xfrm>
              <a:off x="1438617" y="1038753"/>
              <a:ext cx="390791" cy="18466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kumimoji="1" lang="ja-JP" altLang="en-US" sz="6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がくしゅう</a:t>
              </a:r>
            </a:p>
          </p:txBody>
        </p:sp>
        <p:sp>
          <p:nvSpPr>
            <p:cNvPr id="107" name="テキスト ボックス 106">
              <a:extLst>
                <a:ext uri="{FF2B5EF4-FFF2-40B4-BE49-F238E27FC236}">
                  <a16:creationId xmlns:a16="http://schemas.microsoft.com/office/drawing/2014/main" id="{92045E54-1FD4-0B92-7D5D-75282BE7AF30}"/>
                </a:ext>
              </a:extLst>
            </p:cNvPr>
            <p:cNvSpPr txBox="1"/>
            <p:nvPr/>
          </p:nvSpPr>
          <p:spPr>
            <a:xfrm>
              <a:off x="1784350" y="1038753"/>
              <a:ext cx="292708" cy="18466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kumimoji="1" lang="ja-JP" altLang="en-US" sz="6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なか</a:t>
              </a:r>
            </a:p>
          </p:txBody>
        </p:sp>
        <p:sp>
          <p:nvSpPr>
            <p:cNvPr id="108" name="テキスト ボックス 107">
              <a:extLst>
                <a:ext uri="{FF2B5EF4-FFF2-40B4-BE49-F238E27FC236}">
                  <a16:creationId xmlns:a16="http://schemas.microsoft.com/office/drawing/2014/main" id="{8EA39C25-60BA-FD97-1C9C-0AFB98ACE439}"/>
                </a:ext>
              </a:extLst>
            </p:cNvPr>
            <p:cNvSpPr txBox="1"/>
            <p:nvPr/>
          </p:nvSpPr>
          <p:spPr>
            <a:xfrm>
              <a:off x="2507793" y="1038753"/>
              <a:ext cx="292708" cy="18466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kumimoji="1" lang="ja-JP" altLang="en-US" sz="6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ぎもん</a:t>
              </a:r>
            </a:p>
          </p:txBody>
        </p:sp>
      </p:grp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44A61796-E85F-7299-EFCA-0526096BA291}"/>
              </a:ext>
            </a:extLst>
          </p:cNvPr>
          <p:cNvGrpSpPr/>
          <p:nvPr/>
        </p:nvGrpSpPr>
        <p:grpSpPr>
          <a:xfrm>
            <a:off x="58537" y="3222071"/>
            <a:ext cx="6773445" cy="2156599"/>
            <a:chOff x="58537" y="1024971"/>
            <a:chExt cx="6773445" cy="2156599"/>
          </a:xfrm>
        </p:grpSpPr>
        <p:pic>
          <p:nvPicPr>
            <p:cNvPr id="111" name="図 110">
              <a:extLst>
                <a:ext uri="{FF2B5EF4-FFF2-40B4-BE49-F238E27FC236}">
                  <a16:creationId xmlns:a16="http://schemas.microsoft.com/office/drawing/2014/main" id="{8D41D9D8-BA6C-D3A9-2BF4-F8CA4FE4318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63301" y="1315473"/>
              <a:ext cx="4162723" cy="1863404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</p:pic>
        <p:sp>
          <p:nvSpPr>
            <p:cNvPr id="117" name="正方形/長方形 116">
              <a:extLst>
                <a:ext uri="{FF2B5EF4-FFF2-40B4-BE49-F238E27FC236}">
                  <a16:creationId xmlns:a16="http://schemas.microsoft.com/office/drawing/2014/main" id="{E4204068-B62E-F793-262A-CB798CE38615}"/>
                </a:ext>
              </a:extLst>
            </p:cNvPr>
            <p:cNvSpPr/>
            <p:nvPr/>
          </p:nvSpPr>
          <p:spPr>
            <a:xfrm>
              <a:off x="4226024" y="1086294"/>
              <a:ext cx="2605958" cy="20952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3" name="正方形/長方形 112">
              <a:extLst>
                <a:ext uri="{FF2B5EF4-FFF2-40B4-BE49-F238E27FC236}">
                  <a16:creationId xmlns:a16="http://schemas.microsoft.com/office/drawing/2014/main" id="{F08582C5-F5FB-437E-525C-735436E5ED72}"/>
                </a:ext>
              </a:extLst>
            </p:cNvPr>
            <p:cNvSpPr/>
            <p:nvPr/>
          </p:nvSpPr>
          <p:spPr>
            <a:xfrm>
              <a:off x="58537" y="1086293"/>
              <a:ext cx="4162723" cy="218727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b" anchorCtr="0"/>
            <a:lstStyle/>
            <a:p>
              <a:pPr algn="ctr"/>
              <a:r>
                <a:rPr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②問題　</a:t>
              </a:r>
              <a:r>
                <a:rPr lang="ja-JP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</a:t>
              </a:r>
              <a:r>
                <a:rPr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テーマとなる学習内容</a:t>
              </a:r>
              <a:r>
                <a:rPr lang="ja-JP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）</a:t>
              </a:r>
            </a:p>
          </p:txBody>
        </p:sp>
        <p:sp>
          <p:nvSpPr>
            <p:cNvPr id="114" name="テキスト ボックス 113">
              <a:extLst>
                <a:ext uri="{FF2B5EF4-FFF2-40B4-BE49-F238E27FC236}">
                  <a16:creationId xmlns:a16="http://schemas.microsoft.com/office/drawing/2014/main" id="{8EA6859F-5FCF-04C6-FAB9-BBF4372C60E2}"/>
                </a:ext>
              </a:extLst>
            </p:cNvPr>
            <p:cNvSpPr txBox="1"/>
            <p:nvPr/>
          </p:nvSpPr>
          <p:spPr>
            <a:xfrm>
              <a:off x="1394167" y="1024971"/>
              <a:ext cx="307745" cy="18466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kumimoji="1" lang="ja-JP" altLang="en-US" sz="6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もんだい</a:t>
              </a:r>
            </a:p>
          </p:txBody>
        </p:sp>
        <p:sp>
          <p:nvSpPr>
            <p:cNvPr id="116" name="テキスト ボックス 115">
              <a:extLst>
                <a:ext uri="{FF2B5EF4-FFF2-40B4-BE49-F238E27FC236}">
                  <a16:creationId xmlns:a16="http://schemas.microsoft.com/office/drawing/2014/main" id="{4640218D-1223-6547-DE95-BC8B46E70271}"/>
                </a:ext>
              </a:extLst>
            </p:cNvPr>
            <p:cNvSpPr txBox="1"/>
            <p:nvPr/>
          </p:nvSpPr>
          <p:spPr>
            <a:xfrm>
              <a:off x="2352788" y="1031962"/>
              <a:ext cx="685800" cy="18466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kumimoji="1" lang="ja-JP" altLang="en-US" sz="6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がくしゅうないよう</a:t>
              </a:r>
            </a:p>
          </p:txBody>
        </p:sp>
      </p:grp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0E5F7863-1D8C-CA6F-6915-27FB37D2FC08}"/>
              </a:ext>
            </a:extLst>
          </p:cNvPr>
          <p:cNvGrpSpPr/>
          <p:nvPr/>
        </p:nvGrpSpPr>
        <p:grpSpPr>
          <a:xfrm>
            <a:off x="58537" y="5425707"/>
            <a:ext cx="6773445" cy="2153238"/>
            <a:chOff x="58537" y="1028332"/>
            <a:chExt cx="6773445" cy="2153238"/>
          </a:xfrm>
        </p:grpSpPr>
        <p:pic>
          <p:nvPicPr>
            <p:cNvPr id="126" name="図 125">
              <a:extLst>
                <a:ext uri="{FF2B5EF4-FFF2-40B4-BE49-F238E27FC236}">
                  <a16:creationId xmlns:a16="http://schemas.microsoft.com/office/drawing/2014/main" id="{70648458-951D-F296-4B03-E461527D5D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63301" y="1315473"/>
              <a:ext cx="4162723" cy="1863404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</p:pic>
        <p:sp>
          <p:nvSpPr>
            <p:cNvPr id="131" name="正方形/長方形 130">
              <a:extLst>
                <a:ext uri="{FF2B5EF4-FFF2-40B4-BE49-F238E27FC236}">
                  <a16:creationId xmlns:a16="http://schemas.microsoft.com/office/drawing/2014/main" id="{4116A45A-43B9-594E-B196-8566E5F52523}"/>
                </a:ext>
              </a:extLst>
            </p:cNvPr>
            <p:cNvSpPr/>
            <p:nvPr/>
          </p:nvSpPr>
          <p:spPr>
            <a:xfrm>
              <a:off x="4226024" y="1086294"/>
              <a:ext cx="2605958" cy="20952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8" name="正方形/長方形 127">
              <a:extLst>
                <a:ext uri="{FF2B5EF4-FFF2-40B4-BE49-F238E27FC236}">
                  <a16:creationId xmlns:a16="http://schemas.microsoft.com/office/drawing/2014/main" id="{BD2275EA-8D04-F02E-80C8-1E3770D3FA11}"/>
                </a:ext>
              </a:extLst>
            </p:cNvPr>
            <p:cNvSpPr/>
            <p:nvPr/>
          </p:nvSpPr>
          <p:spPr>
            <a:xfrm>
              <a:off x="58537" y="1086293"/>
              <a:ext cx="4162723" cy="218727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b" anchorCtr="0"/>
            <a:lstStyle/>
            <a:p>
              <a:pPr algn="ctr"/>
              <a:r>
                <a:rPr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③解決　</a:t>
              </a:r>
              <a:r>
                <a:rPr lang="ja-JP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</a:t>
              </a:r>
              <a:r>
                <a:rPr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考え方のヒント、気付き、工夫</a:t>
              </a:r>
              <a:r>
                <a:rPr lang="ja-JP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）</a:t>
              </a:r>
            </a:p>
          </p:txBody>
        </p:sp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799CA5FB-0A97-0DBC-EAF2-7F819BEC0667}"/>
                </a:ext>
              </a:extLst>
            </p:cNvPr>
            <p:cNvSpPr txBox="1"/>
            <p:nvPr/>
          </p:nvSpPr>
          <p:spPr>
            <a:xfrm>
              <a:off x="1211347" y="1030643"/>
              <a:ext cx="307745" cy="18466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kumimoji="1" lang="ja-JP" altLang="en-US" sz="6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かいけつ</a:t>
              </a:r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AE566908-78A8-4E6E-56B3-710B4E998CD1}"/>
                </a:ext>
              </a:extLst>
            </p:cNvPr>
            <p:cNvSpPr txBox="1"/>
            <p:nvPr/>
          </p:nvSpPr>
          <p:spPr>
            <a:xfrm>
              <a:off x="2387943" y="1032468"/>
              <a:ext cx="307745" cy="18466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kumimoji="1" lang="ja-JP" altLang="en-US" sz="6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きづ</a:t>
              </a:r>
            </a:p>
          </p:txBody>
        </p:sp>
        <p:sp>
          <p:nvSpPr>
            <p:cNvPr id="139" name="テキスト ボックス 138">
              <a:extLst>
                <a:ext uri="{FF2B5EF4-FFF2-40B4-BE49-F238E27FC236}">
                  <a16:creationId xmlns:a16="http://schemas.microsoft.com/office/drawing/2014/main" id="{71593FF3-F765-D35C-4747-B9EF6291DA3E}"/>
                </a:ext>
              </a:extLst>
            </p:cNvPr>
            <p:cNvSpPr txBox="1"/>
            <p:nvPr/>
          </p:nvSpPr>
          <p:spPr>
            <a:xfrm>
              <a:off x="1548039" y="1030643"/>
              <a:ext cx="446581" cy="18466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kumimoji="1" lang="ja-JP" altLang="en-US" sz="6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かんが　かた</a:t>
              </a:r>
            </a:p>
          </p:txBody>
        </p:sp>
        <p:sp>
          <p:nvSpPr>
            <p:cNvPr id="140" name="テキスト ボックス 139">
              <a:extLst>
                <a:ext uri="{FF2B5EF4-FFF2-40B4-BE49-F238E27FC236}">
                  <a16:creationId xmlns:a16="http://schemas.microsoft.com/office/drawing/2014/main" id="{C8483739-EF86-F609-D6CB-61F4EEB37A2E}"/>
                </a:ext>
              </a:extLst>
            </p:cNvPr>
            <p:cNvSpPr txBox="1"/>
            <p:nvPr/>
          </p:nvSpPr>
          <p:spPr>
            <a:xfrm>
              <a:off x="2800501" y="1028332"/>
              <a:ext cx="307745" cy="18466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kumimoji="1" lang="ja-JP" altLang="en-US" sz="6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くふう</a:t>
              </a:r>
            </a:p>
          </p:txBody>
        </p:sp>
      </p:grpSp>
      <p:grpSp>
        <p:nvGrpSpPr>
          <p:cNvPr id="141" name="グループ化 140">
            <a:extLst>
              <a:ext uri="{FF2B5EF4-FFF2-40B4-BE49-F238E27FC236}">
                <a16:creationId xmlns:a16="http://schemas.microsoft.com/office/drawing/2014/main" id="{8B56540C-6187-E20B-3A2F-A903FDD6FCDF}"/>
              </a:ext>
            </a:extLst>
          </p:cNvPr>
          <p:cNvGrpSpPr/>
          <p:nvPr/>
        </p:nvGrpSpPr>
        <p:grpSpPr>
          <a:xfrm>
            <a:off x="58537" y="7609916"/>
            <a:ext cx="6773445" cy="2158332"/>
            <a:chOff x="58537" y="1023238"/>
            <a:chExt cx="6773445" cy="2158332"/>
          </a:xfrm>
        </p:grpSpPr>
        <p:pic>
          <p:nvPicPr>
            <p:cNvPr id="142" name="図 141">
              <a:extLst>
                <a:ext uri="{FF2B5EF4-FFF2-40B4-BE49-F238E27FC236}">
                  <a16:creationId xmlns:a16="http://schemas.microsoft.com/office/drawing/2014/main" id="{1997F556-BB32-692A-03DD-20E395213EC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63301" y="1315473"/>
              <a:ext cx="4162723" cy="1863404"/>
            </a:xfrm>
            <a:prstGeom prst="rect">
              <a:avLst/>
            </a:prstGeom>
            <a:ln w="9525">
              <a:solidFill>
                <a:schemeClr val="tx1"/>
              </a:solidFill>
            </a:ln>
          </p:spPr>
        </p:pic>
        <p:sp>
          <p:nvSpPr>
            <p:cNvPr id="149" name="正方形/長方形 148">
              <a:extLst>
                <a:ext uri="{FF2B5EF4-FFF2-40B4-BE49-F238E27FC236}">
                  <a16:creationId xmlns:a16="http://schemas.microsoft.com/office/drawing/2014/main" id="{672A7905-E992-7DA9-5039-638BB501FACB}"/>
                </a:ext>
              </a:extLst>
            </p:cNvPr>
            <p:cNvSpPr/>
            <p:nvPr/>
          </p:nvSpPr>
          <p:spPr>
            <a:xfrm>
              <a:off x="4226024" y="1086294"/>
              <a:ext cx="2605958" cy="20952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4" name="正方形/長方形 143">
              <a:extLst>
                <a:ext uri="{FF2B5EF4-FFF2-40B4-BE49-F238E27FC236}">
                  <a16:creationId xmlns:a16="http://schemas.microsoft.com/office/drawing/2014/main" id="{252DFA23-A40B-88B7-07D0-8CC13B4FA4E5}"/>
                </a:ext>
              </a:extLst>
            </p:cNvPr>
            <p:cNvSpPr/>
            <p:nvPr/>
          </p:nvSpPr>
          <p:spPr>
            <a:xfrm>
              <a:off x="58537" y="1086293"/>
              <a:ext cx="4162723" cy="218727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b" anchorCtr="0"/>
            <a:lstStyle/>
            <a:p>
              <a:pPr algn="ctr"/>
              <a:r>
                <a:rPr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④まとめ　</a:t>
              </a:r>
              <a:r>
                <a:rPr lang="ja-JP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</a:t>
              </a:r>
              <a:r>
                <a:rPr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大切にしたいこと、次につながる問い</a:t>
              </a:r>
              <a:r>
                <a:rPr lang="ja-JP" altLang="ja-JP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）</a:t>
              </a:r>
            </a:p>
          </p:txBody>
        </p:sp>
        <p:sp>
          <p:nvSpPr>
            <p:cNvPr id="145" name="テキスト ボックス 144">
              <a:extLst>
                <a:ext uri="{FF2B5EF4-FFF2-40B4-BE49-F238E27FC236}">
                  <a16:creationId xmlns:a16="http://schemas.microsoft.com/office/drawing/2014/main" id="{4CDB48B2-862C-CF69-DCC4-15851CBD785F}"/>
                </a:ext>
              </a:extLst>
            </p:cNvPr>
            <p:cNvSpPr txBox="1"/>
            <p:nvPr/>
          </p:nvSpPr>
          <p:spPr>
            <a:xfrm>
              <a:off x="1438617" y="1028022"/>
              <a:ext cx="307745" cy="18466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kumimoji="1" lang="ja-JP" altLang="en-US" sz="6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たいせつ</a:t>
              </a:r>
            </a:p>
          </p:txBody>
        </p:sp>
        <p:sp>
          <p:nvSpPr>
            <p:cNvPr id="148" name="テキスト ボックス 147">
              <a:extLst>
                <a:ext uri="{FF2B5EF4-FFF2-40B4-BE49-F238E27FC236}">
                  <a16:creationId xmlns:a16="http://schemas.microsoft.com/office/drawing/2014/main" id="{C3A8CFAA-9DA9-BA3A-8C87-8BF8EAF2EB54}"/>
                </a:ext>
              </a:extLst>
            </p:cNvPr>
            <p:cNvSpPr txBox="1"/>
            <p:nvPr/>
          </p:nvSpPr>
          <p:spPr>
            <a:xfrm>
              <a:off x="2352788" y="1034682"/>
              <a:ext cx="250727" cy="18466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kumimoji="1" lang="ja-JP" altLang="en-US" sz="6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つぎ</a:t>
              </a:r>
            </a:p>
          </p:txBody>
        </p:sp>
        <p:sp>
          <p:nvSpPr>
            <p:cNvPr id="157" name="テキスト ボックス 156">
              <a:extLst>
                <a:ext uri="{FF2B5EF4-FFF2-40B4-BE49-F238E27FC236}">
                  <a16:creationId xmlns:a16="http://schemas.microsoft.com/office/drawing/2014/main" id="{FDDF5B29-D85E-B311-721D-D5F649202D94}"/>
                </a:ext>
              </a:extLst>
            </p:cNvPr>
            <p:cNvSpPr txBox="1"/>
            <p:nvPr/>
          </p:nvSpPr>
          <p:spPr>
            <a:xfrm>
              <a:off x="3019425" y="1023238"/>
              <a:ext cx="250727" cy="184666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kumimoji="1" lang="ja-JP" altLang="en-US" sz="60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と</a:t>
              </a:r>
            </a:p>
          </p:txBody>
        </p:sp>
      </p:grpSp>
      <p:sp>
        <p:nvSpPr>
          <p:cNvPr id="160" name="楕円 159">
            <a:extLst>
              <a:ext uri="{FF2B5EF4-FFF2-40B4-BE49-F238E27FC236}">
                <a16:creationId xmlns:a16="http://schemas.microsoft.com/office/drawing/2014/main" id="{D72B6D9A-6A05-6F6C-3CDF-E862222C66F5}"/>
              </a:ext>
            </a:extLst>
          </p:cNvPr>
          <p:cNvSpPr/>
          <p:nvPr/>
        </p:nvSpPr>
        <p:spPr>
          <a:xfrm>
            <a:off x="77535" y="98284"/>
            <a:ext cx="914400" cy="9144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bIns="0" rtlCol="0" anchor="b" anchorCtr="0"/>
          <a:lstStyle/>
          <a:p>
            <a:pPr algn="ctr">
              <a:lnSpc>
                <a:spcPts val="1200"/>
              </a:lnSpc>
            </a:pPr>
            <a:r>
              <a:rPr kumimoji="1" lang="ja-JP" altLang="en-US" sz="1600" dirty="0"/>
              <a:t>応募</a:t>
            </a:r>
            <a:endParaRPr kumimoji="1" lang="en-US" altLang="ja-JP" sz="1600" dirty="0"/>
          </a:p>
          <a:p>
            <a:pPr algn="ctr">
              <a:lnSpc>
                <a:spcPts val="1200"/>
              </a:lnSpc>
            </a:pPr>
            <a:endParaRPr kumimoji="1" lang="en-US" altLang="ja-JP" sz="1600" dirty="0"/>
          </a:p>
          <a:p>
            <a:pPr algn="ctr">
              <a:lnSpc>
                <a:spcPts val="1200"/>
              </a:lnSpc>
            </a:pPr>
            <a:r>
              <a:rPr kumimoji="1" lang="ja-JP" altLang="en-US" sz="1600" dirty="0"/>
              <a:t>様式</a:t>
            </a:r>
          </a:p>
        </p:txBody>
      </p:sp>
      <p:sp>
        <p:nvSpPr>
          <p:cNvPr id="161" name="テキスト ボックス 160">
            <a:extLst>
              <a:ext uri="{FF2B5EF4-FFF2-40B4-BE49-F238E27FC236}">
                <a16:creationId xmlns:a16="http://schemas.microsoft.com/office/drawing/2014/main" id="{E4B3772D-AD65-C2F5-3FDF-6BEBED64E034}"/>
              </a:ext>
            </a:extLst>
          </p:cNvPr>
          <p:cNvSpPr txBox="1"/>
          <p:nvPr/>
        </p:nvSpPr>
        <p:spPr>
          <a:xfrm>
            <a:off x="216274" y="175333"/>
            <a:ext cx="653212" cy="20005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7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おうぼ</a:t>
            </a:r>
            <a:endParaRPr kumimoji="1" lang="en-US" altLang="ja-JP" sz="7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2" name="テキスト ボックス 161">
            <a:extLst>
              <a:ext uri="{FF2B5EF4-FFF2-40B4-BE49-F238E27FC236}">
                <a16:creationId xmlns:a16="http://schemas.microsoft.com/office/drawing/2014/main" id="{197B24EE-08E3-2940-490C-4B05C8C70443}"/>
              </a:ext>
            </a:extLst>
          </p:cNvPr>
          <p:cNvSpPr txBox="1"/>
          <p:nvPr/>
        </p:nvSpPr>
        <p:spPr>
          <a:xfrm>
            <a:off x="216274" y="494626"/>
            <a:ext cx="653212" cy="20005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kumimoji="1" lang="ja-JP" altLang="en-US" sz="7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ようしき</a:t>
            </a:r>
            <a:endParaRPr kumimoji="1" lang="en-US" altLang="ja-JP" sz="7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8407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77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游ゴシック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2026-05-27T07:58:21Z</dcterms:created>
  <dcterms:modified xsi:type="dcterms:W3CDTF">2026-05-27T07:58:28Z</dcterms:modified>
</cp:coreProperties>
</file>