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6" r:id="rId1"/>
  </p:sldMasterIdLst>
  <p:notesMasterIdLst>
    <p:notesMasterId r:id="rId24"/>
  </p:notesMasterIdLst>
  <p:handoutMasterIdLst>
    <p:handoutMasterId r:id="rId25"/>
  </p:handoutMasterIdLst>
  <p:sldIdLst>
    <p:sldId id="263" r:id="rId2"/>
    <p:sldId id="404" r:id="rId3"/>
    <p:sldId id="444" r:id="rId4"/>
    <p:sldId id="445" r:id="rId5"/>
    <p:sldId id="446" r:id="rId6"/>
    <p:sldId id="447" r:id="rId7"/>
    <p:sldId id="261" r:id="rId8"/>
    <p:sldId id="405" r:id="rId9"/>
    <p:sldId id="412" r:id="rId10"/>
    <p:sldId id="7494" r:id="rId11"/>
    <p:sldId id="7495" r:id="rId12"/>
    <p:sldId id="7496" r:id="rId13"/>
    <p:sldId id="408" r:id="rId14"/>
    <p:sldId id="7486" r:id="rId15"/>
    <p:sldId id="7488" r:id="rId16"/>
    <p:sldId id="7489" r:id="rId17"/>
    <p:sldId id="7490" r:id="rId18"/>
    <p:sldId id="550" r:id="rId19"/>
    <p:sldId id="601" r:id="rId20"/>
    <p:sldId id="7498" r:id="rId21"/>
    <p:sldId id="733" r:id="rId22"/>
    <p:sldId id="385" r:id="rId23"/>
  </p:sldIdLst>
  <p:sldSz cx="9144000" cy="5145088"/>
  <p:notesSz cx="986948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91"/>
    <p:restoredTop sz="81698" autoAdjust="0"/>
  </p:normalViewPr>
  <p:slideViewPr>
    <p:cSldViewPr snapToGrid="0" snapToObjects="1">
      <p:cViewPr varScale="1">
        <p:scale>
          <a:sx n="76" d="100"/>
          <a:sy n="76" d="100"/>
        </p:scale>
        <p:origin x="10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178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0ABED-BDDF-4ABD-B380-370EA5A08D2E}" type="doc">
      <dgm:prSet loTypeId="urn:microsoft.com/office/officeart/2005/8/layout/p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EC5FF67B-CBA9-455D-9FE0-4BC589E93B7E}">
      <dgm:prSet phldrT="[テキスト]" custT="1"/>
      <dgm:spPr/>
      <dgm:t>
        <a:bodyPr/>
        <a:lstStyle/>
        <a:p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感染源</a:t>
          </a:r>
        </a:p>
      </dgm:t>
    </dgm:pt>
    <dgm:pt modelId="{DBAE3752-39B6-4102-B309-1FC54BCC78ED}" type="parTrans" cxnId="{E91A0450-8D0B-48F7-8A76-A26C672FAAD8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1DB85F7-6911-44DB-9BD5-790AD30F2A37}" type="sibTrans" cxnId="{E91A0450-8D0B-48F7-8A76-A26C672FAAD8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AB97098-7AAB-445F-9607-CD15B021538C}">
      <dgm:prSet phldrT="[テキスト]" custT="1"/>
      <dgm:spPr/>
      <dgm:t>
        <a:bodyPr/>
        <a:lstStyle/>
        <a:p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感染経路</a:t>
          </a:r>
          <a:endParaRPr kumimoji="1" lang="en-US" altLang="ja-JP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endParaRPr kumimoji="1" lang="en-US" altLang="ja-JP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F6E4960-9BB0-4C7A-BA64-8D91BF0A6EC7}" type="parTrans" cxnId="{AB443F1E-D418-498D-BB03-9D3DE4F2769A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A9EF31A8-52B7-4A76-8668-B5EBF4E6344B}" type="sibTrans" cxnId="{AB443F1E-D418-498D-BB03-9D3DE4F2769A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E28A218E-884F-4F7F-9F12-C6252B623C5D}">
      <dgm:prSet phldrT="[テキスト]" custT="1"/>
      <dgm:spPr/>
      <dgm:t>
        <a:bodyPr/>
        <a:lstStyle/>
        <a:p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宿主抵抗力</a:t>
          </a:r>
          <a:endParaRPr kumimoji="1" lang="en-US" altLang="ja-JP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301888A5-7DE2-49FF-BB6B-4D914AF558B9}" type="parTrans" cxnId="{4282A098-3737-4ED8-B53B-7C3B8E064F88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66BDC24-9924-4615-9B8D-EFD95D5F9860}" type="sibTrans" cxnId="{4282A098-3737-4ED8-B53B-7C3B8E064F88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A2EB2101-B317-4E35-A908-633C04D81C1A}" type="pres">
      <dgm:prSet presAssocID="{8FD0ABED-BDDF-4ABD-B380-370EA5A08D2E}" presName="Name0" presStyleCnt="0">
        <dgm:presLayoutVars>
          <dgm:dir/>
          <dgm:resizeHandles val="exact"/>
        </dgm:presLayoutVars>
      </dgm:prSet>
      <dgm:spPr/>
    </dgm:pt>
    <dgm:pt modelId="{3E6AA6F2-302E-454B-A348-EE50CCE3D29D}" type="pres">
      <dgm:prSet presAssocID="{EC5FF67B-CBA9-455D-9FE0-4BC589E93B7E}" presName="compNode" presStyleCnt="0"/>
      <dgm:spPr/>
    </dgm:pt>
    <dgm:pt modelId="{F8B51676-2BBB-48E7-AE55-7FC506458EDC}" type="pres">
      <dgm:prSet presAssocID="{EC5FF67B-CBA9-455D-9FE0-4BC589E93B7E}" presName="pictRect" presStyleLbl="node1" presStyleIdx="0" presStyleCnt="3"/>
      <dgm:spPr/>
    </dgm:pt>
    <dgm:pt modelId="{35669441-D1DC-4CCB-B521-C3C122401B95}" type="pres">
      <dgm:prSet presAssocID="{EC5FF67B-CBA9-455D-9FE0-4BC589E93B7E}" presName="textRect" presStyleLbl="revTx" presStyleIdx="0" presStyleCnt="3">
        <dgm:presLayoutVars>
          <dgm:bulletEnabled val="1"/>
        </dgm:presLayoutVars>
      </dgm:prSet>
      <dgm:spPr/>
    </dgm:pt>
    <dgm:pt modelId="{C260BBF8-9263-4009-B996-2F5183A60DD0}" type="pres">
      <dgm:prSet presAssocID="{B1DB85F7-6911-44DB-9BD5-790AD30F2A37}" presName="sibTrans" presStyleLbl="sibTrans2D1" presStyleIdx="0" presStyleCnt="0"/>
      <dgm:spPr/>
    </dgm:pt>
    <dgm:pt modelId="{7267AAE0-8FC1-4BF5-AFCD-5D45F9CF060A}" type="pres">
      <dgm:prSet presAssocID="{FAB97098-7AAB-445F-9607-CD15B021538C}" presName="compNode" presStyleCnt="0"/>
      <dgm:spPr/>
    </dgm:pt>
    <dgm:pt modelId="{B12DB3A5-0DA3-4897-BBE8-9DBE1623F2B3}" type="pres">
      <dgm:prSet presAssocID="{FAB97098-7AAB-445F-9607-CD15B021538C}" presName="pictRect" presStyleLbl="node1" presStyleIdx="1" presStyleCnt="3"/>
      <dgm:spPr/>
    </dgm:pt>
    <dgm:pt modelId="{19819775-C725-4F7E-9950-ED025C058510}" type="pres">
      <dgm:prSet presAssocID="{FAB97098-7AAB-445F-9607-CD15B021538C}" presName="textRect" presStyleLbl="revTx" presStyleIdx="1" presStyleCnt="3">
        <dgm:presLayoutVars>
          <dgm:bulletEnabled val="1"/>
        </dgm:presLayoutVars>
      </dgm:prSet>
      <dgm:spPr/>
    </dgm:pt>
    <dgm:pt modelId="{6EE57241-B270-4D99-935B-21ADCE940A95}" type="pres">
      <dgm:prSet presAssocID="{A9EF31A8-52B7-4A76-8668-B5EBF4E6344B}" presName="sibTrans" presStyleLbl="sibTrans2D1" presStyleIdx="0" presStyleCnt="0"/>
      <dgm:spPr/>
    </dgm:pt>
    <dgm:pt modelId="{E45B8D4E-25BB-4497-BCB3-A1AF905B45F4}" type="pres">
      <dgm:prSet presAssocID="{E28A218E-884F-4F7F-9F12-C6252B623C5D}" presName="compNode" presStyleCnt="0"/>
      <dgm:spPr/>
    </dgm:pt>
    <dgm:pt modelId="{A548A4DB-9E19-486E-81AB-25663C513311}" type="pres">
      <dgm:prSet presAssocID="{E28A218E-884F-4F7F-9F12-C6252B623C5D}" presName="pictRect" presStyleLbl="node1" presStyleIdx="2" presStyleCnt="3"/>
      <dgm:spPr/>
    </dgm:pt>
    <dgm:pt modelId="{6368328D-0BE8-413B-AC71-DB2FDC104BB8}" type="pres">
      <dgm:prSet presAssocID="{E28A218E-884F-4F7F-9F12-C6252B623C5D}" presName="textRect" presStyleLbl="revTx" presStyleIdx="2" presStyleCnt="3" custScaleX="115707">
        <dgm:presLayoutVars>
          <dgm:bulletEnabled val="1"/>
        </dgm:presLayoutVars>
      </dgm:prSet>
      <dgm:spPr/>
    </dgm:pt>
  </dgm:ptLst>
  <dgm:cxnLst>
    <dgm:cxn modelId="{AB443F1E-D418-498D-BB03-9D3DE4F2769A}" srcId="{8FD0ABED-BDDF-4ABD-B380-370EA5A08D2E}" destId="{FAB97098-7AAB-445F-9607-CD15B021538C}" srcOrd="1" destOrd="0" parTransId="{BF6E4960-9BB0-4C7A-BA64-8D91BF0A6EC7}" sibTransId="{A9EF31A8-52B7-4A76-8668-B5EBF4E6344B}"/>
    <dgm:cxn modelId="{72E1FB68-DE39-401D-81A6-F3404A3394A6}" type="presOf" srcId="{FAB97098-7AAB-445F-9607-CD15B021538C}" destId="{19819775-C725-4F7E-9950-ED025C058510}" srcOrd="0" destOrd="0" presId="urn:microsoft.com/office/officeart/2005/8/layout/pList1"/>
    <dgm:cxn modelId="{07A4016E-C64A-46DA-BE0D-A9025C80E5BF}" type="presOf" srcId="{EC5FF67B-CBA9-455D-9FE0-4BC589E93B7E}" destId="{35669441-D1DC-4CCB-B521-C3C122401B95}" srcOrd="0" destOrd="0" presId="urn:microsoft.com/office/officeart/2005/8/layout/pList1"/>
    <dgm:cxn modelId="{E91A0450-8D0B-48F7-8A76-A26C672FAAD8}" srcId="{8FD0ABED-BDDF-4ABD-B380-370EA5A08D2E}" destId="{EC5FF67B-CBA9-455D-9FE0-4BC589E93B7E}" srcOrd="0" destOrd="0" parTransId="{DBAE3752-39B6-4102-B309-1FC54BCC78ED}" sibTransId="{B1DB85F7-6911-44DB-9BD5-790AD30F2A37}"/>
    <dgm:cxn modelId="{8D13ED52-6A8C-456B-9276-A1CC2DCFEEC6}" type="presOf" srcId="{E28A218E-884F-4F7F-9F12-C6252B623C5D}" destId="{6368328D-0BE8-413B-AC71-DB2FDC104BB8}" srcOrd="0" destOrd="0" presId="urn:microsoft.com/office/officeart/2005/8/layout/pList1"/>
    <dgm:cxn modelId="{11DB8A77-F99E-41AF-8C35-385EBE84DF26}" type="presOf" srcId="{B1DB85F7-6911-44DB-9BD5-790AD30F2A37}" destId="{C260BBF8-9263-4009-B996-2F5183A60DD0}" srcOrd="0" destOrd="0" presId="urn:microsoft.com/office/officeart/2005/8/layout/pList1"/>
    <dgm:cxn modelId="{69823F8F-D275-4AB3-996F-3D75142B3401}" type="presOf" srcId="{8FD0ABED-BDDF-4ABD-B380-370EA5A08D2E}" destId="{A2EB2101-B317-4E35-A908-633C04D81C1A}" srcOrd="0" destOrd="0" presId="urn:microsoft.com/office/officeart/2005/8/layout/pList1"/>
    <dgm:cxn modelId="{4282A098-3737-4ED8-B53B-7C3B8E064F88}" srcId="{8FD0ABED-BDDF-4ABD-B380-370EA5A08D2E}" destId="{E28A218E-884F-4F7F-9F12-C6252B623C5D}" srcOrd="2" destOrd="0" parTransId="{301888A5-7DE2-49FF-BB6B-4D914AF558B9}" sibTransId="{166BDC24-9924-4615-9B8D-EFD95D5F9860}"/>
    <dgm:cxn modelId="{81B6ABCE-62AB-455E-8997-DD3E33DD4871}" type="presOf" srcId="{A9EF31A8-52B7-4A76-8668-B5EBF4E6344B}" destId="{6EE57241-B270-4D99-935B-21ADCE940A95}" srcOrd="0" destOrd="0" presId="urn:microsoft.com/office/officeart/2005/8/layout/pList1"/>
    <dgm:cxn modelId="{CA49B2B2-6AD3-4C01-85F4-F477D02935DF}" type="presParOf" srcId="{A2EB2101-B317-4E35-A908-633C04D81C1A}" destId="{3E6AA6F2-302E-454B-A348-EE50CCE3D29D}" srcOrd="0" destOrd="0" presId="urn:microsoft.com/office/officeart/2005/8/layout/pList1"/>
    <dgm:cxn modelId="{01C50CE8-0904-4F54-A834-1188FAE25580}" type="presParOf" srcId="{3E6AA6F2-302E-454B-A348-EE50CCE3D29D}" destId="{F8B51676-2BBB-48E7-AE55-7FC506458EDC}" srcOrd="0" destOrd="0" presId="urn:microsoft.com/office/officeart/2005/8/layout/pList1"/>
    <dgm:cxn modelId="{1BCE1833-6729-4FAC-A04E-90399D83A53E}" type="presParOf" srcId="{3E6AA6F2-302E-454B-A348-EE50CCE3D29D}" destId="{35669441-D1DC-4CCB-B521-C3C122401B95}" srcOrd="1" destOrd="0" presId="urn:microsoft.com/office/officeart/2005/8/layout/pList1"/>
    <dgm:cxn modelId="{DC3395FE-3B53-4B96-A1B9-F5B164F26828}" type="presParOf" srcId="{A2EB2101-B317-4E35-A908-633C04D81C1A}" destId="{C260BBF8-9263-4009-B996-2F5183A60DD0}" srcOrd="1" destOrd="0" presId="urn:microsoft.com/office/officeart/2005/8/layout/pList1"/>
    <dgm:cxn modelId="{7F5B1999-6FB8-4563-8AD7-73442ACA3F8F}" type="presParOf" srcId="{A2EB2101-B317-4E35-A908-633C04D81C1A}" destId="{7267AAE0-8FC1-4BF5-AFCD-5D45F9CF060A}" srcOrd="2" destOrd="0" presId="urn:microsoft.com/office/officeart/2005/8/layout/pList1"/>
    <dgm:cxn modelId="{55BC4F03-774E-4DC9-B4EE-2C472AD0CEEA}" type="presParOf" srcId="{7267AAE0-8FC1-4BF5-AFCD-5D45F9CF060A}" destId="{B12DB3A5-0DA3-4897-BBE8-9DBE1623F2B3}" srcOrd="0" destOrd="0" presId="urn:microsoft.com/office/officeart/2005/8/layout/pList1"/>
    <dgm:cxn modelId="{CB38D80B-524B-43D0-B397-EEB52D9A66C5}" type="presParOf" srcId="{7267AAE0-8FC1-4BF5-AFCD-5D45F9CF060A}" destId="{19819775-C725-4F7E-9950-ED025C058510}" srcOrd="1" destOrd="0" presId="urn:microsoft.com/office/officeart/2005/8/layout/pList1"/>
    <dgm:cxn modelId="{2FF7884C-7913-4BB9-A72D-2BF5AB5FBC7A}" type="presParOf" srcId="{A2EB2101-B317-4E35-A908-633C04D81C1A}" destId="{6EE57241-B270-4D99-935B-21ADCE940A95}" srcOrd="3" destOrd="0" presId="urn:microsoft.com/office/officeart/2005/8/layout/pList1"/>
    <dgm:cxn modelId="{E9340630-EFC6-441F-BBBC-A8EEF1E9B49E}" type="presParOf" srcId="{A2EB2101-B317-4E35-A908-633C04D81C1A}" destId="{E45B8D4E-25BB-4497-BCB3-A1AF905B45F4}" srcOrd="4" destOrd="0" presId="urn:microsoft.com/office/officeart/2005/8/layout/pList1"/>
    <dgm:cxn modelId="{4968EAA2-35E9-4F8B-A645-178F3DA0C0EB}" type="presParOf" srcId="{E45B8D4E-25BB-4497-BCB3-A1AF905B45F4}" destId="{A548A4DB-9E19-486E-81AB-25663C513311}" srcOrd="0" destOrd="0" presId="urn:microsoft.com/office/officeart/2005/8/layout/pList1"/>
    <dgm:cxn modelId="{7B9BDE61-EDD2-4ABC-AA7E-2347BD0A3E2A}" type="presParOf" srcId="{E45B8D4E-25BB-4497-BCB3-A1AF905B45F4}" destId="{6368328D-0BE8-413B-AC71-DB2FDC104BB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9EA66-791F-4A80-8D38-D538EABF85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kumimoji="1" lang="ja-JP" altLang="en-US"/>
        </a:p>
      </dgm:t>
    </dgm:pt>
    <dgm:pt modelId="{1D13A831-8545-42E2-B254-1DD6AB638E97}">
      <dgm:prSet phldrT="[テキスト]" phldr="1"/>
      <dgm:spPr/>
      <dgm:t>
        <a:bodyPr/>
        <a:lstStyle/>
        <a:p>
          <a:endParaRPr kumimoji="1" lang="ja-JP" altLang="en-US"/>
        </a:p>
      </dgm:t>
    </dgm:pt>
    <dgm:pt modelId="{E3CF2D59-2AE4-4D12-82AC-B6F58CCB2B03}" type="parTrans" cxnId="{5FA3F6B6-8ED0-414D-85BD-29CBC1DB67F0}">
      <dgm:prSet/>
      <dgm:spPr/>
      <dgm:t>
        <a:bodyPr/>
        <a:lstStyle/>
        <a:p>
          <a:endParaRPr kumimoji="1" lang="ja-JP" altLang="en-US"/>
        </a:p>
      </dgm:t>
    </dgm:pt>
    <dgm:pt modelId="{42E3E2A3-0598-4D26-A0FA-69B639D9C3C9}" type="sibTrans" cxnId="{5FA3F6B6-8ED0-414D-85BD-29CBC1DB67F0}">
      <dgm:prSet/>
      <dgm:spPr/>
      <dgm:t>
        <a:bodyPr/>
        <a:lstStyle/>
        <a:p>
          <a:endParaRPr kumimoji="1" lang="ja-JP" altLang="en-US"/>
        </a:p>
      </dgm:t>
    </dgm:pt>
    <dgm:pt modelId="{9A0D77DF-BD29-4878-8DD8-243C0A9D6F8E}">
      <dgm:prSet phldrT="[テキスト]" phldr="1"/>
      <dgm:spPr/>
      <dgm:t>
        <a:bodyPr/>
        <a:lstStyle/>
        <a:p>
          <a:endParaRPr kumimoji="1" lang="ja-JP" altLang="en-US"/>
        </a:p>
      </dgm:t>
    </dgm:pt>
    <dgm:pt modelId="{64FD0A73-41E5-4937-99A2-D21CE4EAB2E0}" type="parTrans" cxnId="{ED3E0553-4CD8-4FC2-943F-B679C0EF2378}">
      <dgm:prSet/>
      <dgm:spPr/>
      <dgm:t>
        <a:bodyPr/>
        <a:lstStyle/>
        <a:p>
          <a:endParaRPr kumimoji="1" lang="ja-JP" altLang="en-US"/>
        </a:p>
      </dgm:t>
    </dgm:pt>
    <dgm:pt modelId="{04E83E80-0324-418E-9F38-12525FC81F40}" type="sibTrans" cxnId="{ED3E0553-4CD8-4FC2-943F-B679C0EF2378}">
      <dgm:prSet/>
      <dgm:spPr/>
      <dgm:t>
        <a:bodyPr/>
        <a:lstStyle/>
        <a:p>
          <a:endParaRPr kumimoji="1" lang="ja-JP" altLang="en-US"/>
        </a:p>
      </dgm:t>
    </dgm:pt>
    <dgm:pt modelId="{0AFBE256-3571-4519-BCD6-34FCF0302DC5}">
      <dgm:prSet phldrT="[テキスト]" phldr="1"/>
      <dgm:spPr/>
      <dgm:t>
        <a:bodyPr/>
        <a:lstStyle/>
        <a:p>
          <a:endParaRPr kumimoji="1" lang="ja-JP" altLang="en-US"/>
        </a:p>
      </dgm:t>
    </dgm:pt>
    <dgm:pt modelId="{49C62E50-5C6A-4BED-9050-73299F2C998F}" type="parTrans" cxnId="{87535FD7-BAC0-4D58-969B-2D3640837DB0}">
      <dgm:prSet/>
      <dgm:spPr/>
      <dgm:t>
        <a:bodyPr/>
        <a:lstStyle/>
        <a:p>
          <a:endParaRPr kumimoji="1" lang="ja-JP" altLang="en-US"/>
        </a:p>
      </dgm:t>
    </dgm:pt>
    <dgm:pt modelId="{ACB67024-A6E8-4F46-BD11-552C0FDF1719}" type="sibTrans" cxnId="{87535FD7-BAC0-4D58-969B-2D3640837DB0}">
      <dgm:prSet/>
      <dgm:spPr/>
      <dgm:t>
        <a:bodyPr/>
        <a:lstStyle/>
        <a:p>
          <a:endParaRPr kumimoji="1" lang="ja-JP" altLang="en-US"/>
        </a:p>
      </dgm:t>
    </dgm:pt>
    <dgm:pt modelId="{F8AA102D-0B2A-4269-9721-27ABF5DBE9E4}">
      <dgm:prSet phldrT="[テキスト]" phldr="1"/>
      <dgm:spPr/>
      <dgm:t>
        <a:bodyPr/>
        <a:lstStyle/>
        <a:p>
          <a:endParaRPr kumimoji="1" lang="ja-JP" altLang="en-US"/>
        </a:p>
      </dgm:t>
    </dgm:pt>
    <dgm:pt modelId="{E71E787F-FC87-4E7F-8F51-B7862A42922C}" type="parTrans" cxnId="{8EEF4C7A-4236-48E5-8962-F36B9A369258}">
      <dgm:prSet/>
      <dgm:spPr/>
      <dgm:t>
        <a:bodyPr/>
        <a:lstStyle/>
        <a:p>
          <a:endParaRPr kumimoji="1" lang="ja-JP" altLang="en-US"/>
        </a:p>
      </dgm:t>
    </dgm:pt>
    <dgm:pt modelId="{9B7770AD-2966-4ABA-9359-244F16C65251}" type="sibTrans" cxnId="{8EEF4C7A-4236-48E5-8962-F36B9A369258}">
      <dgm:prSet/>
      <dgm:spPr/>
      <dgm:t>
        <a:bodyPr/>
        <a:lstStyle/>
        <a:p>
          <a:endParaRPr kumimoji="1" lang="ja-JP" altLang="en-US"/>
        </a:p>
      </dgm:t>
    </dgm:pt>
    <dgm:pt modelId="{38CDC933-1F3A-4AA9-BBD0-B08533432D6A}">
      <dgm:prSet phldrT="[テキスト]" phldr="1"/>
      <dgm:spPr/>
      <dgm:t>
        <a:bodyPr/>
        <a:lstStyle/>
        <a:p>
          <a:endParaRPr kumimoji="1" lang="ja-JP" altLang="en-US"/>
        </a:p>
      </dgm:t>
    </dgm:pt>
    <dgm:pt modelId="{41C14635-408D-4B0B-B8DD-B8C076080B09}" type="parTrans" cxnId="{A7D966D1-8A6A-4DD4-834E-5E1B0463C5D1}">
      <dgm:prSet/>
      <dgm:spPr/>
      <dgm:t>
        <a:bodyPr/>
        <a:lstStyle/>
        <a:p>
          <a:endParaRPr kumimoji="1" lang="ja-JP" altLang="en-US"/>
        </a:p>
      </dgm:t>
    </dgm:pt>
    <dgm:pt modelId="{E847E540-DA56-47BB-BEE5-5CAA7E06D7AB}" type="sibTrans" cxnId="{A7D966D1-8A6A-4DD4-834E-5E1B0463C5D1}">
      <dgm:prSet/>
      <dgm:spPr/>
      <dgm:t>
        <a:bodyPr/>
        <a:lstStyle/>
        <a:p>
          <a:endParaRPr kumimoji="1" lang="ja-JP" altLang="en-US"/>
        </a:p>
      </dgm:t>
    </dgm:pt>
    <dgm:pt modelId="{30FC546D-6C54-449D-81A0-4A3CAABEA256}" type="pres">
      <dgm:prSet presAssocID="{C5F9EA66-791F-4A80-8D38-D538EABF852C}" presName="diagram" presStyleCnt="0">
        <dgm:presLayoutVars>
          <dgm:dir/>
          <dgm:resizeHandles val="exact"/>
        </dgm:presLayoutVars>
      </dgm:prSet>
      <dgm:spPr/>
    </dgm:pt>
    <dgm:pt modelId="{05AD3268-EDC3-45C6-9C0C-CE7C9689A974}" type="pres">
      <dgm:prSet presAssocID="{1D13A831-8545-42E2-B254-1DD6AB638E97}" presName="node" presStyleLbl="node1" presStyleIdx="0" presStyleCnt="5">
        <dgm:presLayoutVars>
          <dgm:bulletEnabled val="1"/>
        </dgm:presLayoutVars>
      </dgm:prSet>
      <dgm:spPr/>
    </dgm:pt>
    <dgm:pt modelId="{3B53966C-7838-416C-AEE7-12B74FC09EF5}" type="pres">
      <dgm:prSet presAssocID="{42E3E2A3-0598-4D26-A0FA-69B639D9C3C9}" presName="sibTrans" presStyleCnt="0"/>
      <dgm:spPr/>
    </dgm:pt>
    <dgm:pt modelId="{A207D51F-7A56-4EA4-B245-5DA539E5CF31}" type="pres">
      <dgm:prSet presAssocID="{9A0D77DF-BD29-4878-8DD8-243C0A9D6F8E}" presName="node" presStyleLbl="node1" presStyleIdx="1" presStyleCnt="5">
        <dgm:presLayoutVars>
          <dgm:bulletEnabled val="1"/>
        </dgm:presLayoutVars>
      </dgm:prSet>
      <dgm:spPr/>
    </dgm:pt>
    <dgm:pt modelId="{63F5A9A6-3D1D-48DE-8E2B-043B702BC7DE}" type="pres">
      <dgm:prSet presAssocID="{04E83E80-0324-418E-9F38-12525FC81F40}" presName="sibTrans" presStyleCnt="0"/>
      <dgm:spPr/>
    </dgm:pt>
    <dgm:pt modelId="{634A218A-BECA-440A-AF20-9B9E0BED55F2}" type="pres">
      <dgm:prSet presAssocID="{0AFBE256-3571-4519-BCD6-34FCF0302DC5}" presName="node" presStyleLbl="node1" presStyleIdx="2" presStyleCnt="5">
        <dgm:presLayoutVars>
          <dgm:bulletEnabled val="1"/>
        </dgm:presLayoutVars>
      </dgm:prSet>
      <dgm:spPr/>
    </dgm:pt>
    <dgm:pt modelId="{FF9223AC-F95D-475A-B15F-4F7EC247FC99}" type="pres">
      <dgm:prSet presAssocID="{ACB67024-A6E8-4F46-BD11-552C0FDF1719}" presName="sibTrans" presStyleCnt="0"/>
      <dgm:spPr/>
    </dgm:pt>
    <dgm:pt modelId="{272B027F-A1AA-4F28-AFBB-877DF1D1EB96}" type="pres">
      <dgm:prSet presAssocID="{F8AA102D-0B2A-4269-9721-27ABF5DBE9E4}" presName="node" presStyleLbl="node1" presStyleIdx="3" presStyleCnt="5">
        <dgm:presLayoutVars>
          <dgm:bulletEnabled val="1"/>
        </dgm:presLayoutVars>
      </dgm:prSet>
      <dgm:spPr/>
    </dgm:pt>
    <dgm:pt modelId="{0D722154-3A72-4955-9ED9-DC9D4E16A299}" type="pres">
      <dgm:prSet presAssocID="{9B7770AD-2966-4ABA-9359-244F16C65251}" presName="sibTrans" presStyleCnt="0"/>
      <dgm:spPr/>
    </dgm:pt>
    <dgm:pt modelId="{4D108947-0DED-43B9-952E-43C98A109154}" type="pres">
      <dgm:prSet presAssocID="{38CDC933-1F3A-4AA9-BBD0-B08533432D6A}" presName="node" presStyleLbl="node1" presStyleIdx="4" presStyleCnt="5">
        <dgm:presLayoutVars>
          <dgm:bulletEnabled val="1"/>
        </dgm:presLayoutVars>
      </dgm:prSet>
      <dgm:spPr/>
    </dgm:pt>
  </dgm:ptLst>
  <dgm:cxnLst>
    <dgm:cxn modelId="{9AA83B0D-0307-4224-9AE3-29566708D91D}" type="presOf" srcId="{9A0D77DF-BD29-4878-8DD8-243C0A9D6F8E}" destId="{A207D51F-7A56-4EA4-B245-5DA539E5CF31}" srcOrd="0" destOrd="0" presId="urn:microsoft.com/office/officeart/2005/8/layout/default"/>
    <dgm:cxn modelId="{6C739B16-73E2-4B74-A681-92C8436647E4}" type="presOf" srcId="{F8AA102D-0B2A-4269-9721-27ABF5DBE9E4}" destId="{272B027F-A1AA-4F28-AFBB-877DF1D1EB96}" srcOrd="0" destOrd="0" presId="urn:microsoft.com/office/officeart/2005/8/layout/default"/>
    <dgm:cxn modelId="{766AB864-141C-4064-A1AE-9075155EBA49}" type="presOf" srcId="{0AFBE256-3571-4519-BCD6-34FCF0302DC5}" destId="{634A218A-BECA-440A-AF20-9B9E0BED55F2}" srcOrd="0" destOrd="0" presId="urn:microsoft.com/office/officeart/2005/8/layout/default"/>
    <dgm:cxn modelId="{ED3E0553-4CD8-4FC2-943F-B679C0EF2378}" srcId="{C5F9EA66-791F-4A80-8D38-D538EABF852C}" destId="{9A0D77DF-BD29-4878-8DD8-243C0A9D6F8E}" srcOrd="1" destOrd="0" parTransId="{64FD0A73-41E5-4937-99A2-D21CE4EAB2E0}" sibTransId="{04E83E80-0324-418E-9F38-12525FC81F40}"/>
    <dgm:cxn modelId="{8EEF4C7A-4236-48E5-8962-F36B9A369258}" srcId="{C5F9EA66-791F-4A80-8D38-D538EABF852C}" destId="{F8AA102D-0B2A-4269-9721-27ABF5DBE9E4}" srcOrd="3" destOrd="0" parTransId="{E71E787F-FC87-4E7F-8F51-B7862A42922C}" sibTransId="{9B7770AD-2966-4ABA-9359-244F16C65251}"/>
    <dgm:cxn modelId="{3697C1A2-DDEE-4A7A-8614-EB7AD55B54EB}" type="presOf" srcId="{C5F9EA66-791F-4A80-8D38-D538EABF852C}" destId="{30FC546D-6C54-449D-81A0-4A3CAABEA256}" srcOrd="0" destOrd="0" presId="urn:microsoft.com/office/officeart/2005/8/layout/default"/>
    <dgm:cxn modelId="{5FA3F6B6-8ED0-414D-85BD-29CBC1DB67F0}" srcId="{C5F9EA66-791F-4A80-8D38-D538EABF852C}" destId="{1D13A831-8545-42E2-B254-1DD6AB638E97}" srcOrd="0" destOrd="0" parTransId="{E3CF2D59-2AE4-4D12-82AC-B6F58CCB2B03}" sibTransId="{42E3E2A3-0598-4D26-A0FA-69B639D9C3C9}"/>
    <dgm:cxn modelId="{7E5C73BE-F0A8-404D-9B93-E3DA1BB01302}" type="presOf" srcId="{1D13A831-8545-42E2-B254-1DD6AB638E97}" destId="{05AD3268-EDC3-45C6-9C0C-CE7C9689A974}" srcOrd="0" destOrd="0" presId="urn:microsoft.com/office/officeart/2005/8/layout/default"/>
    <dgm:cxn modelId="{B76629CA-BCD0-463F-9834-B67E0E6E94CD}" type="presOf" srcId="{38CDC933-1F3A-4AA9-BBD0-B08533432D6A}" destId="{4D108947-0DED-43B9-952E-43C98A109154}" srcOrd="0" destOrd="0" presId="urn:microsoft.com/office/officeart/2005/8/layout/default"/>
    <dgm:cxn modelId="{A7D966D1-8A6A-4DD4-834E-5E1B0463C5D1}" srcId="{C5F9EA66-791F-4A80-8D38-D538EABF852C}" destId="{38CDC933-1F3A-4AA9-BBD0-B08533432D6A}" srcOrd="4" destOrd="0" parTransId="{41C14635-408D-4B0B-B8DD-B8C076080B09}" sibTransId="{E847E540-DA56-47BB-BEE5-5CAA7E06D7AB}"/>
    <dgm:cxn modelId="{87535FD7-BAC0-4D58-969B-2D3640837DB0}" srcId="{C5F9EA66-791F-4A80-8D38-D538EABF852C}" destId="{0AFBE256-3571-4519-BCD6-34FCF0302DC5}" srcOrd="2" destOrd="0" parTransId="{49C62E50-5C6A-4BED-9050-73299F2C998F}" sibTransId="{ACB67024-A6E8-4F46-BD11-552C0FDF1719}"/>
    <dgm:cxn modelId="{84C39AF8-EB01-4254-B8C5-49BBD35DE056}" type="presParOf" srcId="{30FC546D-6C54-449D-81A0-4A3CAABEA256}" destId="{05AD3268-EDC3-45C6-9C0C-CE7C9689A974}" srcOrd="0" destOrd="0" presId="urn:microsoft.com/office/officeart/2005/8/layout/default"/>
    <dgm:cxn modelId="{BC777BAA-07E7-4573-9E71-25ECF9B2A6AD}" type="presParOf" srcId="{30FC546D-6C54-449D-81A0-4A3CAABEA256}" destId="{3B53966C-7838-416C-AEE7-12B74FC09EF5}" srcOrd="1" destOrd="0" presId="urn:microsoft.com/office/officeart/2005/8/layout/default"/>
    <dgm:cxn modelId="{14B53408-0027-41EA-BE96-79DD58473B83}" type="presParOf" srcId="{30FC546D-6C54-449D-81A0-4A3CAABEA256}" destId="{A207D51F-7A56-4EA4-B245-5DA539E5CF31}" srcOrd="2" destOrd="0" presId="urn:microsoft.com/office/officeart/2005/8/layout/default"/>
    <dgm:cxn modelId="{64252592-7960-477A-B22A-5320D0F05474}" type="presParOf" srcId="{30FC546D-6C54-449D-81A0-4A3CAABEA256}" destId="{63F5A9A6-3D1D-48DE-8E2B-043B702BC7DE}" srcOrd="3" destOrd="0" presId="urn:microsoft.com/office/officeart/2005/8/layout/default"/>
    <dgm:cxn modelId="{39DB1C28-41DF-4E44-ABAA-38421388CE08}" type="presParOf" srcId="{30FC546D-6C54-449D-81A0-4A3CAABEA256}" destId="{634A218A-BECA-440A-AF20-9B9E0BED55F2}" srcOrd="4" destOrd="0" presId="urn:microsoft.com/office/officeart/2005/8/layout/default"/>
    <dgm:cxn modelId="{21299739-F40E-4DD3-AB07-916F14F216DD}" type="presParOf" srcId="{30FC546D-6C54-449D-81A0-4A3CAABEA256}" destId="{FF9223AC-F95D-475A-B15F-4F7EC247FC99}" srcOrd="5" destOrd="0" presId="urn:microsoft.com/office/officeart/2005/8/layout/default"/>
    <dgm:cxn modelId="{3AA6DCBB-6D5F-441B-96CE-8A3D770B6BC0}" type="presParOf" srcId="{30FC546D-6C54-449D-81A0-4A3CAABEA256}" destId="{272B027F-A1AA-4F28-AFBB-877DF1D1EB96}" srcOrd="6" destOrd="0" presId="urn:microsoft.com/office/officeart/2005/8/layout/default"/>
    <dgm:cxn modelId="{F5E5746B-E4BB-4CED-B380-23539CF7C3DD}" type="presParOf" srcId="{30FC546D-6C54-449D-81A0-4A3CAABEA256}" destId="{0D722154-3A72-4955-9ED9-DC9D4E16A299}" srcOrd="7" destOrd="0" presId="urn:microsoft.com/office/officeart/2005/8/layout/default"/>
    <dgm:cxn modelId="{E6C049FC-46B1-4959-B5BF-5D6B15CF1CD4}" type="presParOf" srcId="{30FC546D-6C54-449D-81A0-4A3CAABEA256}" destId="{4D108947-0DED-43B9-952E-43C98A1091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9EA66-791F-4A80-8D38-D538EABF85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kumimoji="1" lang="ja-JP" altLang="en-US"/>
        </a:p>
      </dgm:t>
    </dgm:pt>
    <dgm:pt modelId="{1D13A831-8545-42E2-B254-1DD6AB638E97}">
      <dgm:prSet phldrT="[テキスト]" phldr="1"/>
      <dgm:spPr/>
      <dgm:t>
        <a:bodyPr/>
        <a:lstStyle/>
        <a:p>
          <a:endParaRPr kumimoji="1" lang="ja-JP" altLang="en-US"/>
        </a:p>
      </dgm:t>
    </dgm:pt>
    <dgm:pt modelId="{E3CF2D59-2AE4-4D12-82AC-B6F58CCB2B03}" type="parTrans" cxnId="{5FA3F6B6-8ED0-414D-85BD-29CBC1DB67F0}">
      <dgm:prSet/>
      <dgm:spPr/>
      <dgm:t>
        <a:bodyPr/>
        <a:lstStyle/>
        <a:p>
          <a:endParaRPr kumimoji="1" lang="ja-JP" altLang="en-US"/>
        </a:p>
      </dgm:t>
    </dgm:pt>
    <dgm:pt modelId="{42E3E2A3-0598-4D26-A0FA-69B639D9C3C9}" type="sibTrans" cxnId="{5FA3F6B6-8ED0-414D-85BD-29CBC1DB67F0}">
      <dgm:prSet/>
      <dgm:spPr/>
      <dgm:t>
        <a:bodyPr/>
        <a:lstStyle/>
        <a:p>
          <a:endParaRPr kumimoji="1" lang="ja-JP" altLang="en-US"/>
        </a:p>
      </dgm:t>
    </dgm:pt>
    <dgm:pt modelId="{9A0D77DF-BD29-4878-8DD8-243C0A9D6F8E}">
      <dgm:prSet phldrT="[テキスト]" phldr="1"/>
      <dgm:spPr/>
      <dgm:t>
        <a:bodyPr/>
        <a:lstStyle/>
        <a:p>
          <a:endParaRPr kumimoji="1" lang="ja-JP" altLang="en-US"/>
        </a:p>
      </dgm:t>
    </dgm:pt>
    <dgm:pt modelId="{64FD0A73-41E5-4937-99A2-D21CE4EAB2E0}" type="parTrans" cxnId="{ED3E0553-4CD8-4FC2-943F-B679C0EF2378}">
      <dgm:prSet/>
      <dgm:spPr/>
      <dgm:t>
        <a:bodyPr/>
        <a:lstStyle/>
        <a:p>
          <a:endParaRPr kumimoji="1" lang="ja-JP" altLang="en-US"/>
        </a:p>
      </dgm:t>
    </dgm:pt>
    <dgm:pt modelId="{04E83E80-0324-418E-9F38-12525FC81F40}" type="sibTrans" cxnId="{ED3E0553-4CD8-4FC2-943F-B679C0EF2378}">
      <dgm:prSet/>
      <dgm:spPr/>
      <dgm:t>
        <a:bodyPr/>
        <a:lstStyle/>
        <a:p>
          <a:endParaRPr kumimoji="1" lang="ja-JP" altLang="en-US"/>
        </a:p>
      </dgm:t>
    </dgm:pt>
    <dgm:pt modelId="{0AFBE256-3571-4519-BCD6-34FCF0302DC5}">
      <dgm:prSet phldrT="[テキスト]" phldr="1"/>
      <dgm:spPr/>
      <dgm:t>
        <a:bodyPr/>
        <a:lstStyle/>
        <a:p>
          <a:endParaRPr kumimoji="1" lang="ja-JP" altLang="en-US"/>
        </a:p>
      </dgm:t>
    </dgm:pt>
    <dgm:pt modelId="{49C62E50-5C6A-4BED-9050-73299F2C998F}" type="parTrans" cxnId="{87535FD7-BAC0-4D58-969B-2D3640837DB0}">
      <dgm:prSet/>
      <dgm:spPr/>
      <dgm:t>
        <a:bodyPr/>
        <a:lstStyle/>
        <a:p>
          <a:endParaRPr kumimoji="1" lang="ja-JP" altLang="en-US"/>
        </a:p>
      </dgm:t>
    </dgm:pt>
    <dgm:pt modelId="{ACB67024-A6E8-4F46-BD11-552C0FDF1719}" type="sibTrans" cxnId="{87535FD7-BAC0-4D58-969B-2D3640837DB0}">
      <dgm:prSet/>
      <dgm:spPr/>
      <dgm:t>
        <a:bodyPr/>
        <a:lstStyle/>
        <a:p>
          <a:endParaRPr kumimoji="1" lang="ja-JP" altLang="en-US"/>
        </a:p>
      </dgm:t>
    </dgm:pt>
    <dgm:pt modelId="{F8AA102D-0B2A-4269-9721-27ABF5DBE9E4}">
      <dgm:prSet phldrT="[テキスト]" phldr="1"/>
      <dgm:spPr/>
      <dgm:t>
        <a:bodyPr/>
        <a:lstStyle/>
        <a:p>
          <a:endParaRPr kumimoji="1" lang="ja-JP" altLang="en-US"/>
        </a:p>
      </dgm:t>
    </dgm:pt>
    <dgm:pt modelId="{E71E787F-FC87-4E7F-8F51-B7862A42922C}" type="parTrans" cxnId="{8EEF4C7A-4236-48E5-8962-F36B9A369258}">
      <dgm:prSet/>
      <dgm:spPr/>
      <dgm:t>
        <a:bodyPr/>
        <a:lstStyle/>
        <a:p>
          <a:endParaRPr kumimoji="1" lang="ja-JP" altLang="en-US"/>
        </a:p>
      </dgm:t>
    </dgm:pt>
    <dgm:pt modelId="{9B7770AD-2966-4ABA-9359-244F16C65251}" type="sibTrans" cxnId="{8EEF4C7A-4236-48E5-8962-F36B9A369258}">
      <dgm:prSet/>
      <dgm:spPr/>
      <dgm:t>
        <a:bodyPr/>
        <a:lstStyle/>
        <a:p>
          <a:endParaRPr kumimoji="1" lang="ja-JP" altLang="en-US"/>
        </a:p>
      </dgm:t>
    </dgm:pt>
    <dgm:pt modelId="{38CDC933-1F3A-4AA9-BBD0-B08533432D6A}">
      <dgm:prSet phldrT="[テキスト]" phldr="1"/>
      <dgm:spPr/>
      <dgm:t>
        <a:bodyPr/>
        <a:lstStyle/>
        <a:p>
          <a:endParaRPr kumimoji="1" lang="ja-JP" altLang="en-US"/>
        </a:p>
      </dgm:t>
    </dgm:pt>
    <dgm:pt modelId="{41C14635-408D-4B0B-B8DD-B8C076080B09}" type="parTrans" cxnId="{A7D966D1-8A6A-4DD4-834E-5E1B0463C5D1}">
      <dgm:prSet/>
      <dgm:spPr/>
      <dgm:t>
        <a:bodyPr/>
        <a:lstStyle/>
        <a:p>
          <a:endParaRPr kumimoji="1" lang="ja-JP" altLang="en-US"/>
        </a:p>
      </dgm:t>
    </dgm:pt>
    <dgm:pt modelId="{E847E540-DA56-47BB-BEE5-5CAA7E06D7AB}" type="sibTrans" cxnId="{A7D966D1-8A6A-4DD4-834E-5E1B0463C5D1}">
      <dgm:prSet/>
      <dgm:spPr/>
      <dgm:t>
        <a:bodyPr/>
        <a:lstStyle/>
        <a:p>
          <a:endParaRPr kumimoji="1" lang="ja-JP" altLang="en-US"/>
        </a:p>
      </dgm:t>
    </dgm:pt>
    <dgm:pt modelId="{30FC546D-6C54-449D-81A0-4A3CAABEA256}" type="pres">
      <dgm:prSet presAssocID="{C5F9EA66-791F-4A80-8D38-D538EABF852C}" presName="diagram" presStyleCnt="0">
        <dgm:presLayoutVars>
          <dgm:dir/>
          <dgm:resizeHandles val="exact"/>
        </dgm:presLayoutVars>
      </dgm:prSet>
      <dgm:spPr/>
    </dgm:pt>
    <dgm:pt modelId="{05AD3268-EDC3-45C6-9C0C-CE7C9689A974}" type="pres">
      <dgm:prSet presAssocID="{1D13A831-8545-42E2-B254-1DD6AB638E97}" presName="node" presStyleLbl="node1" presStyleIdx="0" presStyleCnt="5">
        <dgm:presLayoutVars>
          <dgm:bulletEnabled val="1"/>
        </dgm:presLayoutVars>
      </dgm:prSet>
      <dgm:spPr/>
    </dgm:pt>
    <dgm:pt modelId="{3B53966C-7838-416C-AEE7-12B74FC09EF5}" type="pres">
      <dgm:prSet presAssocID="{42E3E2A3-0598-4D26-A0FA-69B639D9C3C9}" presName="sibTrans" presStyleCnt="0"/>
      <dgm:spPr/>
    </dgm:pt>
    <dgm:pt modelId="{A207D51F-7A56-4EA4-B245-5DA539E5CF31}" type="pres">
      <dgm:prSet presAssocID="{9A0D77DF-BD29-4878-8DD8-243C0A9D6F8E}" presName="node" presStyleLbl="node1" presStyleIdx="1" presStyleCnt="5">
        <dgm:presLayoutVars>
          <dgm:bulletEnabled val="1"/>
        </dgm:presLayoutVars>
      </dgm:prSet>
      <dgm:spPr/>
    </dgm:pt>
    <dgm:pt modelId="{63F5A9A6-3D1D-48DE-8E2B-043B702BC7DE}" type="pres">
      <dgm:prSet presAssocID="{04E83E80-0324-418E-9F38-12525FC81F40}" presName="sibTrans" presStyleCnt="0"/>
      <dgm:spPr/>
    </dgm:pt>
    <dgm:pt modelId="{634A218A-BECA-440A-AF20-9B9E0BED55F2}" type="pres">
      <dgm:prSet presAssocID="{0AFBE256-3571-4519-BCD6-34FCF0302DC5}" presName="node" presStyleLbl="node1" presStyleIdx="2" presStyleCnt="5">
        <dgm:presLayoutVars>
          <dgm:bulletEnabled val="1"/>
        </dgm:presLayoutVars>
      </dgm:prSet>
      <dgm:spPr/>
    </dgm:pt>
    <dgm:pt modelId="{FF9223AC-F95D-475A-B15F-4F7EC247FC99}" type="pres">
      <dgm:prSet presAssocID="{ACB67024-A6E8-4F46-BD11-552C0FDF1719}" presName="sibTrans" presStyleCnt="0"/>
      <dgm:spPr/>
    </dgm:pt>
    <dgm:pt modelId="{272B027F-A1AA-4F28-AFBB-877DF1D1EB96}" type="pres">
      <dgm:prSet presAssocID="{F8AA102D-0B2A-4269-9721-27ABF5DBE9E4}" presName="node" presStyleLbl="node1" presStyleIdx="3" presStyleCnt="5">
        <dgm:presLayoutVars>
          <dgm:bulletEnabled val="1"/>
        </dgm:presLayoutVars>
      </dgm:prSet>
      <dgm:spPr/>
    </dgm:pt>
    <dgm:pt modelId="{0D722154-3A72-4955-9ED9-DC9D4E16A299}" type="pres">
      <dgm:prSet presAssocID="{9B7770AD-2966-4ABA-9359-244F16C65251}" presName="sibTrans" presStyleCnt="0"/>
      <dgm:spPr/>
    </dgm:pt>
    <dgm:pt modelId="{4D108947-0DED-43B9-952E-43C98A109154}" type="pres">
      <dgm:prSet presAssocID="{38CDC933-1F3A-4AA9-BBD0-B08533432D6A}" presName="node" presStyleLbl="node1" presStyleIdx="4" presStyleCnt="5">
        <dgm:presLayoutVars>
          <dgm:bulletEnabled val="1"/>
        </dgm:presLayoutVars>
      </dgm:prSet>
      <dgm:spPr/>
    </dgm:pt>
  </dgm:ptLst>
  <dgm:cxnLst>
    <dgm:cxn modelId="{9AA83B0D-0307-4224-9AE3-29566708D91D}" type="presOf" srcId="{9A0D77DF-BD29-4878-8DD8-243C0A9D6F8E}" destId="{A207D51F-7A56-4EA4-B245-5DA539E5CF31}" srcOrd="0" destOrd="0" presId="urn:microsoft.com/office/officeart/2005/8/layout/default"/>
    <dgm:cxn modelId="{6C739B16-73E2-4B74-A681-92C8436647E4}" type="presOf" srcId="{F8AA102D-0B2A-4269-9721-27ABF5DBE9E4}" destId="{272B027F-A1AA-4F28-AFBB-877DF1D1EB96}" srcOrd="0" destOrd="0" presId="urn:microsoft.com/office/officeart/2005/8/layout/default"/>
    <dgm:cxn modelId="{766AB864-141C-4064-A1AE-9075155EBA49}" type="presOf" srcId="{0AFBE256-3571-4519-BCD6-34FCF0302DC5}" destId="{634A218A-BECA-440A-AF20-9B9E0BED55F2}" srcOrd="0" destOrd="0" presId="urn:microsoft.com/office/officeart/2005/8/layout/default"/>
    <dgm:cxn modelId="{ED3E0553-4CD8-4FC2-943F-B679C0EF2378}" srcId="{C5F9EA66-791F-4A80-8D38-D538EABF852C}" destId="{9A0D77DF-BD29-4878-8DD8-243C0A9D6F8E}" srcOrd="1" destOrd="0" parTransId="{64FD0A73-41E5-4937-99A2-D21CE4EAB2E0}" sibTransId="{04E83E80-0324-418E-9F38-12525FC81F40}"/>
    <dgm:cxn modelId="{8EEF4C7A-4236-48E5-8962-F36B9A369258}" srcId="{C5F9EA66-791F-4A80-8D38-D538EABF852C}" destId="{F8AA102D-0B2A-4269-9721-27ABF5DBE9E4}" srcOrd="3" destOrd="0" parTransId="{E71E787F-FC87-4E7F-8F51-B7862A42922C}" sibTransId="{9B7770AD-2966-4ABA-9359-244F16C65251}"/>
    <dgm:cxn modelId="{3697C1A2-DDEE-4A7A-8614-EB7AD55B54EB}" type="presOf" srcId="{C5F9EA66-791F-4A80-8D38-D538EABF852C}" destId="{30FC546D-6C54-449D-81A0-4A3CAABEA256}" srcOrd="0" destOrd="0" presId="urn:microsoft.com/office/officeart/2005/8/layout/default"/>
    <dgm:cxn modelId="{5FA3F6B6-8ED0-414D-85BD-29CBC1DB67F0}" srcId="{C5F9EA66-791F-4A80-8D38-D538EABF852C}" destId="{1D13A831-8545-42E2-B254-1DD6AB638E97}" srcOrd="0" destOrd="0" parTransId="{E3CF2D59-2AE4-4D12-82AC-B6F58CCB2B03}" sibTransId="{42E3E2A3-0598-4D26-A0FA-69B639D9C3C9}"/>
    <dgm:cxn modelId="{7E5C73BE-F0A8-404D-9B93-E3DA1BB01302}" type="presOf" srcId="{1D13A831-8545-42E2-B254-1DD6AB638E97}" destId="{05AD3268-EDC3-45C6-9C0C-CE7C9689A974}" srcOrd="0" destOrd="0" presId="urn:microsoft.com/office/officeart/2005/8/layout/default"/>
    <dgm:cxn modelId="{B76629CA-BCD0-463F-9834-B67E0E6E94CD}" type="presOf" srcId="{38CDC933-1F3A-4AA9-BBD0-B08533432D6A}" destId="{4D108947-0DED-43B9-952E-43C98A109154}" srcOrd="0" destOrd="0" presId="urn:microsoft.com/office/officeart/2005/8/layout/default"/>
    <dgm:cxn modelId="{A7D966D1-8A6A-4DD4-834E-5E1B0463C5D1}" srcId="{C5F9EA66-791F-4A80-8D38-D538EABF852C}" destId="{38CDC933-1F3A-4AA9-BBD0-B08533432D6A}" srcOrd="4" destOrd="0" parTransId="{41C14635-408D-4B0B-B8DD-B8C076080B09}" sibTransId="{E847E540-DA56-47BB-BEE5-5CAA7E06D7AB}"/>
    <dgm:cxn modelId="{87535FD7-BAC0-4D58-969B-2D3640837DB0}" srcId="{C5F9EA66-791F-4A80-8D38-D538EABF852C}" destId="{0AFBE256-3571-4519-BCD6-34FCF0302DC5}" srcOrd="2" destOrd="0" parTransId="{49C62E50-5C6A-4BED-9050-73299F2C998F}" sibTransId="{ACB67024-A6E8-4F46-BD11-552C0FDF1719}"/>
    <dgm:cxn modelId="{84C39AF8-EB01-4254-B8C5-49BBD35DE056}" type="presParOf" srcId="{30FC546D-6C54-449D-81A0-4A3CAABEA256}" destId="{05AD3268-EDC3-45C6-9C0C-CE7C9689A974}" srcOrd="0" destOrd="0" presId="urn:microsoft.com/office/officeart/2005/8/layout/default"/>
    <dgm:cxn modelId="{BC777BAA-07E7-4573-9E71-25ECF9B2A6AD}" type="presParOf" srcId="{30FC546D-6C54-449D-81A0-4A3CAABEA256}" destId="{3B53966C-7838-416C-AEE7-12B74FC09EF5}" srcOrd="1" destOrd="0" presId="urn:microsoft.com/office/officeart/2005/8/layout/default"/>
    <dgm:cxn modelId="{14B53408-0027-41EA-BE96-79DD58473B83}" type="presParOf" srcId="{30FC546D-6C54-449D-81A0-4A3CAABEA256}" destId="{A207D51F-7A56-4EA4-B245-5DA539E5CF31}" srcOrd="2" destOrd="0" presId="urn:microsoft.com/office/officeart/2005/8/layout/default"/>
    <dgm:cxn modelId="{64252592-7960-477A-B22A-5320D0F05474}" type="presParOf" srcId="{30FC546D-6C54-449D-81A0-4A3CAABEA256}" destId="{63F5A9A6-3D1D-48DE-8E2B-043B702BC7DE}" srcOrd="3" destOrd="0" presId="urn:microsoft.com/office/officeart/2005/8/layout/default"/>
    <dgm:cxn modelId="{39DB1C28-41DF-4E44-ABAA-38421388CE08}" type="presParOf" srcId="{30FC546D-6C54-449D-81A0-4A3CAABEA256}" destId="{634A218A-BECA-440A-AF20-9B9E0BED55F2}" srcOrd="4" destOrd="0" presId="urn:microsoft.com/office/officeart/2005/8/layout/default"/>
    <dgm:cxn modelId="{21299739-F40E-4DD3-AB07-916F14F216DD}" type="presParOf" srcId="{30FC546D-6C54-449D-81A0-4A3CAABEA256}" destId="{FF9223AC-F95D-475A-B15F-4F7EC247FC99}" srcOrd="5" destOrd="0" presId="urn:microsoft.com/office/officeart/2005/8/layout/default"/>
    <dgm:cxn modelId="{3AA6DCBB-6D5F-441B-96CE-8A3D770B6BC0}" type="presParOf" srcId="{30FC546D-6C54-449D-81A0-4A3CAABEA256}" destId="{272B027F-A1AA-4F28-AFBB-877DF1D1EB96}" srcOrd="6" destOrd="0" presId="urn:microsoft.com/office/officeart/2005/8/layout/default"/>
    <dgm:cxn modelId="{F5E5746B-E4BB-4CED-B380-23539CF7C3DD}" type="presParOf" srcId="{30FC546D-6C54-449D-81A0-4A3CAABEA256}" destId="{0D722154-3A72-4955-9ED9-DC9D4E16A299}" srcOrd="7" destOrd="0" presId="urn:microsoft.com/office/officeart/2005/8/layout/default"/>
    <dgm:cxn modelId="{E6C049FC-46B1-4959-B5BF-5D6B15CF1CD4}" type="presParOf" srcId="{30FC546D-6C54-449D-81A0-4A3CAABEA256}" destId="{4D108947-0DED-43B9-952E-43C98A1091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F9EA66-791F-4A80-8D38-D538EABF85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kumimoji="1" lang="ja-JP" altLang="en-US"/>
        </a:p>
      </dgm:t>
    </dgm:pt>
    <dgm:pt modelId="{1D13A831-8545-42E2-B254-1DD6AB638E97}">
      <dgm:prSet phldrT="[テキスト]" phldr="1"/>
      <dgm:spPr/>
      <dgm:t>
        <a:bodyPr/>
        <a:lstStyle/>
        <a:p>
          <a:endParaRPr kumimoji="1" lang="ja-JP" altLang="en-US"/>
        </a:p>
      </dgm:t>
    </dgm:pt>
    <dgm:pt modelId="{E3CF2D59-2AE4-4D12-82AC-B6F58CCB2B03}" type="parTrans" cxnId="{5FA3F6B6-8ED0-414D-85BD-29CBC1DB67F0}">
      <dgm:prSet/>
      <dgm:spPr/>
      <dgm:t>
        <a:bodyPr/>
        <a:lstStyle/>
        <a:p>
          <a:endParaRPr kumimoji="1" lang="ja-JP" altLang="en-US"/>
        </a:p>
      </dgm:t>
    </dgm:pt>
    <dgm:pt modelId="{42E3E2A3-0598-4D26-A0FA-69B639D9C3C9}" type="sibTrans" cxnId="{5FA3F6B6-8ED0-414D-85BD-29CBC1DB67F0}">
      <dgm:prSet/>
      <dgm:spPr/>
      <dgm:t>
        <a:bodyPr/>
        <a:lstStyle/>
        <a:p>
          <a:endParaRPr kumimoji="1" lang="ja-JP" altLang="en-US"/>
        </a:p>
      </dgm:t>
    </dgm:pt>
    <dgm:pt modelId="{9A0D77DF-BD29-4878-8DD8-243C0A9D6F8E}">
      <dgm:prSet phldrT="[テキスト]" phldr="1"/>
      <dgm:spPr/>
      <dgm:t>
        <a:bodyPr/>
        <a:lstStyle/>
        <a:p>
          <a:endParaRPr kumimoji="1" lang="ja-JP" altLang="en-US"/>
        </a:p>
      </dgm:t>
    </dgm:pt>
    <dgm:pt modelId="{64FD0A73-41E5-4937-99A2-D21CE4EAB2E0}" type="parTrans" cxnId="{ED3E0553-4CD8-4FC2-943F-B679C0EF2378}">
      <dgm:prSet/>
      <dgm:spPr/>
      <dgm:t>
        <a:bodyPr/>
        <a:lstStyle/>
        <a:p>
          <a:endParaRPr kumimoji="1" lang="ja-JP" altLang="en-US"/>
        </a:p>
      </dgm:t>
    </dgm:pt>
    <dgm:pt modelId="{04E83E80-0324-418E-9F38-12525FC81F40}" type="sibTrans" cxnId="{ED3E0553-4CD8-4FC2-943F-B679C0EF2378}">
      <dgm:prSet/>
      <dgm:spPr/>
      <dgm:t>
        <a:bodyPr/>
        <a:lstStyle/>
        <a:p>
          <a:endParaRPr kumimoji="1" lang="ja-JP" altLang="en-US"/>
        </a:p>
      </dgm:t>
    </dgm:pt>
    <dgm:pt modelId="{0AFBE256-3571-4519-BCD6-34FCF0302DC5}">
      <dgm:prSet phldrT="[テキスト]" phldr="1"/>
      <dgm:spPr/>
      <dgm:t>
        <a:bodyPr/>
        <a:lstStyle/>
        <a:p>
          <a:endParaRPr kumimoji="1" lang="ja-JP" altLang="en-US"/>
        </a:p>
      </dgm:t>
    </dgm:pt>
    <dgm:pt modelId="{49C62E50-5C6A-4BED-9050-73299F2C998F}" type="parTrans" cxnId="{87535FD7-BAC0-4D58-969B-2D3640837DB0}">
      <dgm:prSet/>
      <dgm:spPr/>
      <dgm:t>
        <a:bodyPr/>
        <a:lstStyle/>
        <a:p>
          <a:endParaRPr kumimoji="1" lang="ja-JP" altLang="en-US"/>
        </a:p>
      </dgm:t>
    </dgm:pt>
    <dgm:pt modelId="{ACB67024-A6E8-4F46-BD11-552C0FDF1719}" type="sibTrans" cxnId="{87535FD7-BAC0-4D58-969B-2D3640837DB0}">
      <dgm:prSet/>
      <dgm:spPr/>
      <dgm:t>
        <a:bodyPr/>
        <a:lstStyle/>
        <a:p>
          <a:endParaRPr kumimoji="1" lang="ja-JP" altLang="en-US"/>
        </a:p>
      </dgm:t>
    </dgm:pt>
    <dgm:pt modelId="{F8AA102D-0B2A-4269-9721-27ABF5DBE9E4}">
      <dgm:prSet phldrT="[テキスト]" phldr="1"/>
      <dgm:spPr/>
      <dgm:t>
        <a:bodyPr/>
        <a:lstStyle/>
        <a:p>
          <a:endParaRPr kumimoji="1" lang="ja-JP" altLang="en-US"/>
        </a:p>
      </dgm:t>
    </dgm:pt>
    <dgm:pt modelId="{E71E787F-FC87-4E7F-8F51-B7862A42922C}" type="parTrans" cxnId="{8EEF4C7A-4236-48E5-8962-F36B9A369258}">
      <dgm:prSet/>
      <dgm:spPr/>
      <dgm:t>
        <a:bodyPr/>
        <a:lstStyle/>
        <a:p>
          <a:endParaRPr kumimoji="1" lang="ja-JP" altLang="en-US"/>
        </a:p>
      </dgm:t>
    </dgm:pt>
    <dgm:pt modelId="{9B7770AD-2966-4ABA-9359-244F16C65251}" type="sibTrans" cxnId="{8EEF4C7A-4236-48E5-8962-F36B9A369258}">
      <dgm:prSet/>
      <dgm:spPr/>
      <dgm:t>
        <a:bodyPr/>
        <a:lstStyle/>
        <a:p>
          <a:endParaRPr kumimoji="1" lang="ja-JP" altLang="en-US"/>
        </a:p>
      </dgm:t>
    </dgm:pt>
    <dgm:pt modelId="{38CDC933-1F3A-4AA9-BBD0-B08533432D6A}">
      <dgm:prSet phldrT="[テキスト]" phldr="1"/>
      <dgm:spPr/>
      <dgm:t>
        <a:bodyPr/>
        <a:lstStyle/>
        <a:p>
          <a:endParaRPr kumimoji="1" lang="ja-JP" altLang="en-US"/>
        </a:p>
      </dgm:t>
    </dgm:pt>
    <dgm:pt modelId="{41C14635-408D-4B0B-B8DD-B8C076080B09}" type="parTrans" cxnId="{A7D966D1-8A6A-4DD4-834E-5E1B0463C5D1}">
      <dgm:prSet/>
      <dgm:spPr/>
      <dgm:t>
        <a:bodyPr/>
        <a:lstStyle/>
        <a:p>
          <a:endParaRPr kumimoji="1" lang="ja-JP" altLang="en-US"/>
        </a:p>
      </dgm:t>
    </dgm:pt>
    <dgm:pt modelId="{E847E540-DA56-47BB-BEE5-5CAA7E06D7AB}" type="sibTrans" cxnId="{A7D966D1-8A6A-4DD4-834E-5E1B0463C5D1}">
      <dgm:prSet/>
      <dgm:spPr/>
      <dgm:t>
        <a:bodyPr/>
        <a:lstStyle/>
        <a:p>
          <a:endParaRPr kumimoji="1" lang="ja-JP" altLang="en-US"/>
        </a:p>
      </dgm:t>
    </dgm:pt>
    <dgm:pt modelId="{30FC546D-6C54-449D-81A0-4A3CAABEA256}" type="pres">
      <dgm:prSet presAssocID="{C5F9EA66-791F-4A80-8D38-D538EABF852C}" presName="diagram" presStyleCnt="0">
        <dgm:presLayoutVars>
          <dgm:dir/>
          <dgm:resizeHandles val="exact"/>
        </dgm:presLayoutVars>
      </dgm:prSet>
      <dgm:spPr/>
    </dgm:pt>
    <dgm:pt modelId="{05AD3268-EDC3-45C6-9C0C-CE7C9689A974}" type="pres">
      <dgm:prSet presAssocID="{1D13A831-8545-42E2-B254-1DD6AB638E97}" presName="node" presStyleLbl="node1" presStyleIdx="0" presStyleCnt="5">
        <dgm:presLayoutVars>
          <dgm:bulletEnabled val="1"/>
        </dgm:presLayoutVars>
      </dgm:prSet>
      <dgm:spPr/>
    </dgm:pt>
    <dgm:pt modelId="{3B53966C-7838-416C-AEE7-12B74FC09EF5}" type="pres">
      <dgm:prSet presAssocID="{42E3E2A3-0598-4D26-A0FA-69B639D9C3C9}" presName="sibTrans" presStyleCnt="0"/>
      <dgm:spPr/>
    </dgm:pt>
    <dgm:pt modelId="{A207D51F-7A56-4EA4-B245-5DA539E5CF31}" type="pres">
      <dgm:prSet presAssocID="{9A0D77DF-BD29-4878-8DD8-243C0A9D6F8E}" presName="node" presStyleLbl="node1" presStyleIdx="1" presStyleCnt="5">
        <dgm:presLayoutVars>
          <dgm:bulletEnabled val="1"/>
        </dgm:presLayoutVars>
      </dgm:prSet>
      <dgm:spPr/>
    </dgm:pt>
    <dgm:pt modelId="{63F5A9A6-3D1D-48DE-8E2B-043B702BC7DE}" type="pres">
      <dgm:prSet presAssocID="{04E83E80-0324-418E-9F38-12525FC81F40}" presName="sibTrans" presStyleCnt="0"/>
      <dgm:spPr/>
    </dgm:pt>
    <dgm:pt modelId="{634A218A-BECA-440A-AF20-9B9E0BED55F2}" type="pres">
      <dgm:prSet presAssocID="{0AFBE256-3571-4519-BCD6-34FCF0302DC5}" presName="node" presStyleLbl="node1" presStyleIdx="2" presStyleCnt="5">
        <dgm:presLayoutVars>
          <dgm:bulletEnabled val="1"/>
        </dgm:presLayoutVars>
      </dgm:prSet>
      <dgm:spPr/>
    </dgm:pt>
    <dgm:pt modelId="{FF9223AC-F95D-475A-B15F-4F7EC247FC99}" type="pres">
      <dgm:prSet presAssocID="{ACB67024-A6E8-4F46-BD11-552C0FDF1719}" presName="sibTrans" presStyleCnt="0"/>
      <dgm:spPr/>
    </dgm:pt>
    <dgm:pt modelId="{272B027F-A1AA-4F28-AFBB-877DF1D1EB96}" type="pres">
      <dgm:prSet presAssocID="{F8AA102D-0B2A-4269-9721-27ABF5DBE9E4}" presName="node" presStyleLbl="node1" presStyleIdx="3" presStyleCnt="5">
        <dgm:presLayoutVars>
          <dgm:bulletEnabled val="1"/>
        </dgm:presLayoutVars>
      </dgm:prSet>
      <dgm:spPr/>
    </dgm:pt>
    <dgm:pt modelId="{0D722154-3A72-4955-9ED9-DC9D4E16A299}" type="pres">
      <dgm:prSet presAssocID="{9B7770AD-2966-4ABA-9359-244F16C65251}" presName="sibTrans" presStyleCnt="0"/>
      <dgm:spPr/>
    </dgm:pt>
    <dgm:pt modelId="{4D108947-0DED-43B9-952E-43C98A109154}" type="pres">
      <dgm:prSet presAssocID="{38CDC933-1F3A-4AA9-BBD0-B08533432D6A}" presName="node" presStyleLbl="node1" presStyleIdx="4" presStyleCnt="5">
        <dgm:presLayoutVars>
          <dgm:bulletEnabled val="1"/>
        </dgm:presLayoutVars>
      </dgm:prSet>
      <dgm:spPr/>
    </dgm:pt>
  </dgm:ptLst>
  <dgm:cxnLst>
    <dgm:cxn modelId="{9AA83B0D-0307-4224-9AE3-29566708D91D}" type="presOf" srcId="{9A0D77DF-BD29-4878-8DD8-243C0A9D6F8E}" destId="{A207D51F-7A56-4EA4-B245-5DA539E5CF31}" srcOrd="0" destOrd="0" presId="urn:microsoft.com/office/officeart/2005/8/layout/default"/>
    <dgm:cxn modelId="{6C739B16-73E2-4B74-A681-92C8436647E4}" type="presOf" srcId="{F8AA102D-0B2A-4269-9721-27ABF5DBE9E4}" destId="{272B027F-A1AA-4F28-AFBB-877DF1D1EB96}" srcOrd="0" destOrd="0" presId="urn:microsoft.com/office/officeart/2005/8/layout/default"/>
    <dgm:cxn modelId="{766AB864-141C-4064-A1AE-9075155EBA49}" type="presOf" srcId="{0AFBE256-3571-4519-BCD6-34FCF0302DC5}" destId="{634A218A-BECA-440A-AF20-9B9E0BED55F2}" srcOrd="0" destOrd="0" presId="urn:microsoft.com/office/officeart/2005/8/layout/default"/>
    <dgm:cxn modelId="{ED3E0553-4CD8-4FC2-943F-B679C0EF2378}" srcId="{C5F9EA66-791F-4A80-8D38-D538EABF852C}" destId="{9A0D77DF-BD29-4878-8DD8-243C0A9D6F8E}" srcOrd="1" destOrd="0" parTransId="{64FD0A73-41E5-4937-99A2-D21CE4EAB2E0}" sibTransId="{04E83E80-0324-418E-9F38-12525FC81F40}"/>
    <dgm:cxn modelId="{8EEF4C7A-4236-48E5-8962-F36B9A369258}" srcId="{C5F9EA66-791F-4A80-8D38-D538EABF852C}" destId="{F8AA102D-0B2A-4269-9721-27ABF5DBE9E4}" srcOrd="3" destOrd="0" parTransId="{E71E787F-FC87-4E7F-8F51-B7862A42922C}" sibTransId="{9B7770AD-2966-4ABA-9359-244F16C65251}"/>
    <dgm:cxn modelId="{3697C1A2-DDEE-4A7A-8614-EB7AD55B54EB}" type="presOf" srcId="{C5F9EA66-791F-4A80-8D38-D538EABF852C}" destId="{30FC546D-6C54-449D-81A0-4A3CAABEA256}" srcOrd="0" destOrd="0" presId="urn:microsoft.com/office/officeart/2005/8/layout/default"/>
    <dgm:cxn modelId="{5FA3F6B6-8ED0-414D-85BD-29CBC1DB67F0}" srcId="{C5F9EA66-791F-4A80-8D38-D538EABF852C}" destId="{1D13A831-8545-42E2-B254-1DD6AB638E97}" srcOrd="0" destOrd="0" parTransId="{E3CF2D59-2AE4-4D12-82AC-B6F58CCB2B03}" sibTransId="{42E3E2A3-0598-4D26-A0FA-69B639D9C3C9}"/>
    <dgm:cxn modelId="{7E5C73BE-F0A8-404D-9B93-E3DA1BB01302}" type="presOf" srcId="{1D13A831-8545-42E2-B254-1DD6AB638E97}" destId="{05AD3268-EDC3-45C6-9C0C-CE7C9689A974}" srcOrd="0" destOrd="0" presId="urn:microsoft.com/office/officeart/2005/8/layout/default"/>
    <dgm:cxn modelId="{B76629CA-BCD0-463F-9834-B67E0E6E94CD}" type="presOf" srcId="{38CDC933-1F3A-4AA9-BBD0-B08533432D6A}" destId="{4D108947-0DED-43B9-952E-43C98A109154}" srcOrd="0" destOrd="0" presId="urn:microsoft.com/office/officeart/2005/8/layout/default"/>
    <dgm:cxn modelId="{A7D966D1-8A6A-4DD4-834E-5E1B0463C5D1}" srcId="{C5F9EA66-791F-4A80-8D38-D538EABF852C}" destId="{38CDC933-1F3A-4AA9-BBD0-B08533432D6A}" srcOrd="4" destOrd="0" parTransId="{41C14635-408D-4B0B-B8DD-B8C076080B09}" sibTransId="{E847E540-DA56-47BB-BEE5-5CAA7E06D7AB}"/>
    <dgm:cxn modelId="{87535FD7-BAC0-4D58-969B-2D3640837DB0}" srcId="{C5F9EA66-791F-4A80-8D38-D538EABF852C}" destId="{0AFBE256-3571-4519-BCD6-34FCF0302DC5}" srcOrd="2" destOrd="0" parTransId="{49C62E50-5C6A-4BED-9050-73299F2C998F}" sibTransId="{ACB67024-A6E8-4F46-BD11-552C0FDF1719}"/>
    <dgm:cxn modelId="{84C39AF8-EB01-4254-B8C5-49BBD35DE056}" type="presParOf" srcId="{30FC546D-6C54-449D-81A0-4A3CAABEA256}" destId="{05AD3268-EDC3-45C6-9C0C-CE7C9689A974}" srcOrd="0" destOrd="0" presId="urn:microsoft.com/office/officeart/2005/8/layout/default"/>
    <dgm:cxn modelId="{BC777BAA-07E7-4573-9E71-25ECF9B2A6AD}" type="presParOf" srcId="{30FC546D-6C54-449D-81A0-4A3CAABEA256}" destId="{3B53966C-7838-416C-AEE7-12B74FC09EF5}" srcOrd="1" destOrd="0" presId="urn:microsoft.com/office/officeart/2005/8/layout/default"/>
    <dgm:cxn modelId="{14B53408-0027-41EA-BE96-79DD58473B83}" type="presParOf" srcId="{30FC546D-6C54-449D-81A0-4A3CAABEA256}" destId="{A207D51F-7A56-4EA4-B245-5DA539E5CF31}" srcOrd="2" destOrd="0" presId="urn:microsoft.com/office/officeart/2005/8/layout/default"/>
    <dgm:cxn modelId="{64252592-7960-477A-B22A-5320D0F05474}" type="presParOf" srcId="{30FC546D-6C54-449D-81A0-4A3CAABEA256}" destId="{63F5A9A6-3D1D-48DE-8E2B-043B702BC7DE}" srcOrd="3" destOrd="0" presId="urn:microsoft.com/office/officeart/2005/8/layout/default"/>
    <dgm:cxn modelId="{39DB1C28-41DF-4E44-ABAA-38421388CE08}" type="presParOf" srcId="{30FC546D-6C54-449D-81A0-4A3CAABEA256}" destId="{634A218A-BECA-440A-AF20-9B9E0BED55F2}" srcOrd="4" destOrd="0" presId="urn:microsoft.com/office/officeart/2005/8/layout/default"/>
    <dgm:cxn modelId="{21299739-F40E-4DD3-AB07-916F14F216DD}" type="presParOf" srcId="{30FC546D-6C54-449D-81A0-4A3CAABEA256}" destId="{FF9223AC-F95D-475A-B15F-4F7EC247FC99}" srcOrd="5" destOrd="0" presId="urn:microsoft.com/office/officeart/2005/8/layout/default"/>
    <dgm:cxn modelId="{3AA6DCBB-6D5F-441B-96CE-8A3D770B6BC0}" type="presParOf" srcId="{30FC546D-6C54-449D-81A0-4A3CAABEA256}" destId="{272B027F-A1AA-4F28-AFBB-877DF1D1EB96}" srcOrd="6" destOrd="0" presId="urn:microsoft.com/office/officeart/2005/8/layout/default"/>
    <dgm:cxn modelId="{F5E5746B-E4BB-4CED-B380-23539CF7C3DD}" type="presParOf" srcId="{30FC546D-6C54-449D-81A0-4A3CAABEA256}" destId="{0D722154-3A72-4955-9ED9-DC9D4E16A299}" srcOrd="7" destOrd="0" presId="urn:microsoft.com/office/officeart/2005/8/layout/default"/>
    <dgm:cxn modelId="{E6C049FC-46B1-4959-B5BF-5D6B15CF1CD4}" type="presParOf" srcId="{30FC546D-6C54-449D-81A0-4A3CAABEA256}" destId="{4D108947-0DED-43B9-952E-43C98A1091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F9EA66-791F-4A80-8D38-D538EABF85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kumimoji="1" lang="ja-JP" altLang="en-US"/>
        </a:p>
      </dgm:t>
    </dgm:pt>
    <dgm:pt modelId="{1D13A831-8545-42E2-B254-1DD6AB638E97}">
      <dgm:prSet phldrT="[テキスト]" phldr="1"/>
      <dgm:spPr/>
      <dgm:t>
        <a:bodyPr/>
        <a:lstStyle/>
        <a:p>
          <a:endParaRPr kumimoji="1" lang="ja-JP" altLang="en-US"/>
        </a:p>
      </dgm:t>
    </dgm:pt>
    <dgm:pt modelId="{E3CF2D59-2AE4-4D12-82AC-B6F58CCB2B03}" type="parTrans" cxnId="{5FA3F6B6-8ED0-414D-85BD-29CBC1DB67F0}">
      <dgm:prSet/>
      <dgm:spPr/>
      <dgm:t>
        <a:bodyPr/>
        <a:lstStyle/>
        <a:p>
          <a:endParaRPr kumimoji="1" lang="ja-JP" altLang="en-US"/>
        </a:p>
      </dgm:t>
    </dgm:pt>
    <dgm:pt modelId="{42E3E2A3-0598-4D26-A0FA-69B639D9C3C9}" type="sibTrans" cxnId="{5FA3F6B6-8ED0-414D-85BD-29CBC1DB67F0}">
      <dgm:prSet/>
      <dgm:spPr/>
      <dgm:t>
        <a:bodyPr/>
        <a:lstStyle/>
        <a:p>
          <a:endParaRPr kumimoji="1" lang="ja-JP" altLang="en-US"/>
        </a:p>
      </dgm:t>
    </dgm:pt>
    <dgm:pt modelId="{9A0D77DF-BD29-4878-8DD8-243C0A9D6F8E}">
      <dgm:prSet phldrT="[テキスト]" phldr="1"/>
      <dgm:spPr/>
      <dgm:t>
        <a:bodyPr/>
        <a:lstStyle/>
        <a:p>
          <a:endParaRPr kumimoji="1" lang="ja-JP" altLang="en-US"/>
        </a:p>
      </dgm:t>
    </dgm:pt>
    <dgm:pt modelId="{64FD0A73-41E5-4937-99A2-D21CE4EAB2E0}" type="parTrans" cxnId="{ED3E0553-4CD8-4FC2-943F-B679C0EF2378}">
      <dgm:prSet/>
      <dgm:spPr/>
      <dgm:t>
        <a:bodyPr/>
        <a:lstStyle/>
        <a:p>
          <a:endParaRPr kumimoji="1" lang="ja-JP" altLang="en-US"/>
        </a:p>
      </dgm:t>
    </dgm:pt>
    <dgm:pt modelId="{04E83E80-0324-418E-9F38-12525FC81F40}" type="sibTrans" cxnId="{ED3E0553-4CD8-4FC2-943F-B679C0EF2378}">
      <dgm:prSet/>
      <dgm:spPr/>
      <dgm:t>
        <a:bodyPr/>
        <a:lstStyle/>
        <a:p>
          <a:endParaRPr kumimoji="1" lang="ja-JP" altLang="en-US"/>
        </a:p>
      </dgm:t>
    </dgm:pt>
    <dgm:pt modelId="{0AFBE256-3571-4519-BCD6-34FCF0302DC5}">
      <dgm:prSet phldrT="[テキスト]" phldr="1"/>
      <dgm:spPr/>
      <dgm:t>
        <a:bodyPr/>
        <a:lstStyle/>
        <a:p>
          <a:endParaRPr kumimoji="1" lang="ja-JP" altLang="en-US"/>
        </a:p>
      </dgm:t>
    </dgm:pt>
    <dgm:pt modelId="{49C62E50-5C6A-4BED-9050-73299F2C998F}" type="parTrans" cxnId="{87535FD7-BAC0-4D58-969B-2D3640837DB0}">
      <dgm:prSet/>
      <dgm:spPr/>
      <dgm:t>
        <a:bodyPr/>
        <a:lstStyle/>
        <a:p>
          <a:endParaRPr kumimoji="1" lang="ja-JP" altLang="en-US"/>
        </a:p>
      </dgm:t>
    </dgm:pt>
    <dgm:pt modelId="{ACB67024-A6E8-4F46-BD11-552C0FDF1719}" type="sibTrans" cxnId="{87535FD7-BAC0-4D58-969B-2D3640837DB0}">
      <dgm:prSet/>
      <dgm:spPr/>
      <dgm:t>
        <a:bodyPr/>
        <a:lstStyle/>
        <a:p>
          <a:endParaRPr kumimoji="1" lang="ja-JP" altLang="en-US"/>
        </a:p>
      </dgm:t>
    </dgm:pt>
    <dgm:pt modelId="{F8AA102D-0B2A-4269-9721-27ABF5DBE9E4}">
      <dgm:prSet phldrT="[テキスト]" phldr="1"/>
      <dgm:spPr/>
      <dgm:t>
        <a:bodyPr/>
        <a:lstStyle/>
        <a:p>
          <a:endParaRPr kumimoji="1" lang="ja-JP" altLang="en-US"/>
        </a:p>
      </dgm:t>
    </dgm:pt>
    <dgm:pt modelId="{E71E787F-FC87-4E7F-8F51-B7862A42922C}" type="parTrans" cxnId="{8EEF4C7A-4236-48E5-8962-F36B9A369258}">
      <dgm:prSet/>
      <dgm:spPr/>
      <dgm:t>
        <a:bodyPr/>
        <a:lstStyle/>
        <a:p>
          <a:endParaRPr kumimoji="1" lang="ja-JP" altLang="en-US"/>
        </a:p>
      </dgm:t>
    </dgm:pt>
    <dgm:pt modelId="{9B7770AD-2966-4ABA-9359-244F16C65251}" type="sibTrans" cxnId="{8EEF4C7A-4236-48E5-8962-F36B9A369258}">
      <dgm:prSet/>
      <dgm:spPr/>
      <dgm:t>
        <a:bodyPr/>
        <a:lstStyle/>
        <a:p>
          <a:endParaRPr kumimoji="1" lang="ja-JP" altLang="en-US"/>
        </a:p>
      </dgm:t>
    </dgm:pt>
    <dgm:pt modelId="{38CDC933-1F3A-4AA9-BBD0-B08533432D6A}">
      <dgm:prSet phldrT="[テキスト]" phldr="1"/>
      <dgm:spPr/>
      <dgm:t>
        <a:bodyPr/>
        <a:lstStyle/>
        <a:p>
          <a:endParaRPr kumimoji="1" lang="ja-JP" altLang="en-US"/>
        </a:p>
      </dgm:t>
    </dgm:pt>
    <dgm:pt modelId="{41C14635-408D-4B0B-B8DD-B8C076080B09}" type="parTrans" cxnId="{A7D966D1-8A6A-4DD4-834E-5E1B0463C5D1}">
      <dgm:prSet/>
      <dgm:spPr/>
      <dgm:t>
        <a:bodyPr/>
        <a:lstStyle/>
        <a:p>
          <a:endParaRPr kumimoji="1" lang="ja-JP" altLang="en-US"/>
        </a:p>
      </dgm:t>
    </dgm:pt>
    <dgm:pt modelId="{E847E540-DA56-47BB-BEE5-5CAA7E06D7AB}" type="sibTrans" cxnId="{A7D966D1-8A6A-4DD4-834E-5E1B0463C5D1}">
      <dgm:prSet/>
      <dgm:spPr/>
      <dgm:t>
        <a:bodyPr/>
        <a:lstStyle/>
        <a:p>
          <a:endParaRPr kumimoji="1" lang="ja-JP" altLang="en-US"/>
        </a:p>
      </dgm:t>
    </dgm:pt>
    <dgm:pt modelId="{30FC546D-6C54-449D-81A0-4A3CAABEA256}" type="pres">
      <dgm:prSet presAssocID="{C5F9EA66-791F-4A80-8D38-D538EABF852C}" presName="diagram" presStyleCnt="0">
        <dgm:presLayoutVars>
          <dgm:dir/>
          <dgm:resizeHandles val="exact"/>
        </dgm:presLayoutVars>
      </dgm:prSet>
      <dgm:spPr/>
    </dgm:pt>
    <dgm:pt modelId="{05AD3268-EDC3-45C6-9C0C-CE7C9689A974}" type="pres">
      <dgm:prSet presAssocID="{1D13A831-8545-42E2-B254-1DD6AB638E97}" presName="node" presStyleLbl="node1" presStyleIdx="0" presStyleCnt="5">
        <dgm:presLayoutVars>
          <dgm:bulletEnabled val="1"/>
        </dgm:presLayoutVars>
      </dgm:prSet>
      <dgm:spPr/>
    </dgm:pt>
    <dgm:pt modelId="{3B53966C-7838-416C-AEE7-12B74FC09EF5}" type="pres">
      <dgm:prSet presAssocID="{42E3E2A3-0598-4D26-A0FA-69B639D9C3C9}" presName="sibTrans" presStyleCnt="0"/>
      <dgm:spPr/>
    </dgm:pt>
    <dgm:pt modelId="{A207D51F-7A56-4EA4-B245-5DA539E5CF31}" type="pres">
      <dgm:prSet presAssocID="{9A0D77DF-BD29-4878-8DD8-243C0A9D6F8E}" presName="node" presStyleLbl="node1" presStyleIdx="1" presStyleCnt="5">
        <dgm:presLayoutVars>
          <dgm:bulletEnabled val="1"/>
        </dgm:presLayoutVars>
      </dgm:prSet>
      <dgm:spPr/>
    </dgm:pt>
    <dgm:pt modelId="{63F5A9A6-3D1D-48DE-8E2B-043B702BC7DE}" type="pres">
      <dgm:prSet presAssocID="{04E83E80-0324-418E-9F38-12525FC81F40}" presName="sibTrans" presStyleCnt="0"/>
      <dgm:spPr/>
    </dgm:pt>
    <dgm:pt modelId="{634A218A-BECA-440A-AF20-9B9E0BED55F2}" type="pres">
      <dgm:prSet presAssocID="{0AFBE256-3571-4519-BCD6-34FCF0302DC5}" presName="node" presStyleLbl="node1" presStyleIdx="2" presStyleCnt="5">
        <dgm:presLayoutVars>
          <dgm:bulletEnabled val="1"/>
        </dgm:presLayoutVars>
      </dgm:prSet>
      <dgm:spPr/>
    </dgm:pt>
    <dgm:pt modelId="{FF9223AC-F95D-475A-B15F-4F7EC247FC99}" type="pres">
      <dgm:prSet presAssocID="{ACB67024-A6E8-4F46-BD11-552C0FDF1719}" presName="sibTrans" presStyleCnt="0"/>
      <dgm:spPr/>
    </dgm:pt>
    <dgm:pt modelId="{272B027F-A1AA-4F28-AFBB-877DF1D1EB96}" type="pres">
      <dgm:prSet presAssocID="{F8AA102D-0B2A-4269-9721-27ABF5DBE9E4}" presName="node" presStyleLbl="node1" presStyleIdx="3" presStyleCnt="5">
        <dgm:presLayoutVars>
          <dgm:bulletEnabled val="1"/>
        </dgm:presLayoutVars>
      </dgm:prSet>
      <dgm:spPr/>
    </dgm:pt>
    <dgm:pt modelId="{0D722154-3A72-4955-9ED9-DC9D4E16A299}" type="pres">
      <dgm:prSet presAssocID="{9B7770AD-2966-4ABA-9359-244F16C65251}" presName="sibTrans" presStyleCnt="0"/>
      <dgm:spPr/>
    </dgm:pt>
    <dgm:pt modelId="{4D108947-0DED-43B9-952E-43C98A109154}" type="pres">
      <dgm:prSet presAssocID="{38CDC933-1F3A-4AA9-BBD0-B08533432D6A}" presName="node" presStyleLbl="node1" presStyleIdx="4" presStyleCnt="5">
        <dgm:presLayoutVars>
          <dgm:bulletEnabled val="1"/>
        </dgm:presLayoutVars>
      </dgm:prSet>
      <dgm:spPr/>
    </dgm:pt>
  </dgm:ptLst>
  <dgm:cxnLst>
    <dgm:cxn modelId="{9AA83B0D-0307-4224-9AE3-29566708D91D}" type="presOf" srcId="{9A0D77DF-BD29-4878-8DD8-243C0A9D6F8E}" destId="{A207D51F-7A56-4EA4-B245-5DA539E5CF31}" srcOrd="0" destOrd="0" presId="urn:microsoft.com/office/officeart/2005/8/layout/default"/>
    <dgm:cxn modelId="{6C739B16-73E2-4B74-A681-92C8436647E4}" type="presOf" srcId="{F8AA102D-0B2A-4269-9721-27ABF5DBE9E4}" destId="{272B027F-A1AA-4F28-AFBB-877DF1D1EB96}" srcOrd="0" destOrd="0" presId="urn:microsoft.com/office/officeart/2005/8/layout/default"/>
    <dgm:cxn modelId="{766AB864-141C-4064-A1AE-9075155EBA49}" type="presOf" srcId="{0AFBE256-3571-4519-BCD6-34FCF0302DC5}" destId="{634A218A-BECA-440A-AF20-9B9E0BED55F2}" srcOrd="0" destOrd="0" presId="urn:microsoft.com/office/officeart/2005/8/layout/default"/>
    <dgm:cxn modelId="{ED3E0553-4CD8-4FC2-943F-B679C0EF2378}" srcId="{C5F9EA66-791F-4A80-8D38-D538EABF852C}" destId="{9A0D77DF-BD29-4878-8DD8-243C0A9D6F8E}" srcOrd="1" destOrd="0" parTransId="{64FD0A73-41E5-4937-99A2-D21CE4EAB2E0}" sibTransId="{04E83E80-0324-418E-9F38-12525FC81F40}"/>
    <dgm:cxn modelId="{8EEF4C7A-4236-48E5-8962-F36B9A369258}" srcId="{C5F9EA66-791F-4A80-8D38-D538EABF852C}" destId="{F8AA102D-0B2A-4269-9721-27ABF5DBE9E4}" srcOrd="3" destOrd="0" parTransId="{E71E787F-FC87-4E7F-8F51-B7862A42922C}" sibTransId="{9B7770AD-2966-4ABA-9359-244F16C65251}"/>
    <dgm:cxn modelId="{3697C1A2-DDEE-4A7A-8614-EB7AD55B54EB}" type="presOf" srcId="{C5F9EA66-791F-4A80-8D38-D538EABF852C}" destId="{30FC546D-6C54-449D-81A0-4A3CAABEA256}" srcOrd="0" destOrd="0" presId="urn:microsoft.com/office/officeart/2005/8/layout/default"/>
    <dgm:cxn modelId="{5FA3F6B6-8ED0-414D-85BD-29CBC1DB67F0}" srcId="{C5F9EA66-791F-4A80-8D38-D538EABF852C}" destId="{1D13A831-8545-42E2-B254-1DD6AB638E97}" srcOrd="0" destOrd="0" parTransId="{E3CF2D59-2AE4-4D12-82AC-B6F58CCB2B03}" sibTransId="{42E3E2A3-0598-4D26-A0FA-69B639D9C3C9}"/>
    <dgm:cxn modelId="{7E5C73BE-F0A8-404D-9B93-E3DA1BB01302}" type="presOf" srcId="{1D13A831-8545-42E2-B254-1DD6AB638E97}" destId="{05AD3268-EDC3-45C6-9C0C-CE7C9689A974}" srcOrd="0" destOrd="0" presId="urn:microsoft.com/office/officeart/2005/8/layout/default"/>
    <dgm:cxn modelId="{B76629CA-BCD0-463F-9834-B67E0E6E94CD}" type="presOf" srcId="{38CDC933-1F3A-4AA9-BBD0-B08533432D6A}" destId="{4D108947-0DED-43B9-952E-43C98A109154}" srcOrd="0" destOrd="0" presId="urn:microsoft.com/office/officeart/2005/8/layout/default"/>
    <dgm:cxn modelId="{A7D966D1-8A6A-4DD4-834E-5E1B0463C5D1}" srcId="{C5F9EA66-791F-4A80-8D38-D538EABF852C}" destId="{38CDC933-1F3A-4AA9-BBD0-B08533432D6A}" srcOrd="4" destOrd="0" parTransId="{41C14635-408D-4B0B-B8DD-B8C076080B09}" sibTransId="{E847E540-DA56-47BB-BEE5-5CAA7E06D7AB}"/>
    <dgm:cxn modelId="{87535FD7-BAC0-4D58-969B-2D3640837DB0}" srcId="{C5F9EA66-791F-4A80-8D38-D538EABF852C}" destId="{0AFBE256-3571-4519-BCD6-34FCF0302DC5}" srcOrd="2" destOrd="0" parTransId="{49C62E50-5C6A-4BED-9050-73299F2C998F}" sibTransId="{ACB67024-A6E8-4F46-BD11-552C0FDF1719}"/>
    <dgm:cxn modelId="{84C39AF8-EB01-4254-B8C5-49BBD35DE056}" type="presParOf" srcId="{30FC546D-6C54-449D-81A0-4A3CAABEA256}" destId="{05AD3268-EDC3-45C6-9C0C-CE7C9689A974}" srcOrd="0" destOrd="0" presId="urn:microsoft.com/office/officeart/2005/8/layout/default"/>
    <dgm:cxn modelId="{BC777BAA-07E7-4573-9E71-25ECF9B2A6AD}" type="presParOf" srcId="{30FC546D-6C54-449D-81A0-4A3CAABEA256}" destId="{3B53966C-7838-416C-AEE7-12B74FC09EF5}" srcOrd="1" destOrd="0" presId="urn:microsoft.com/office/officeart/2005/8/layout/default"/>
    <dgm:cxn modelId="{14B53408-0027-41EA-BE96-79DD58473B83}" type="presParOf" srcId="{30FC546D-6C54-449D-81A0-4A3CAABEA256}" destId="{A207D51F-7A56-4EA4-B245-5DA539E5CF31}" srcOrd="2" destOrd="0" presId="urn:microsoft.com/office/officeart/2005/8/layout/default"/>
    <dgm:cxn modelId="{64252592-7960-477A-B22A-5320D0F05474}" type="presParOf" srcId="{30FC546D-6C54-449D-81A0-4A3CAABEA256}" destId="{63F5A9A6-3D1D-48DE-8E2B-043B702BC7DE}" srcOrd="3" destOrd="0" presId="urn:microsoft.com/office/officeart/2005/8/layout/default"/>
    <dgm:cxn modelId="{39DB1C28-41DF-4E44-ABAA-38421388CE08}" type="presParOf" srcId="{30FC546D-6C54-449D-81A0-4A3CAABEA256}" destId="{634A218A-BECA-440A-AF20-9B9E0BED55F2}" srcOrd="4" destOrd="0" presId="urn:microsoft.com/office/officeart/2005/8/layout/default"/>
    <dgm:cxn modelId="{21299739-F40E-4DD3-AB07-916F14F216DD}" type="presParOf" srcId="{30FC546D-6C54-449D-81A0-4A3CAABEA256}" destId="{FF9223AC-F95D-475A-B15F-4F7EC247FC99}" srcOrd="5" destOrd="0" presId="urn:microsoft.com/office/officeart/2005/8/layout/default"/>
    <dgm:cxn modelId="{3AA6DCBB-6D5F-441B-96CE-8A3D770B6BC0}" type="presParOf" srcId="{30FC546D-6C54-449D-81A0-4A3CAABEA256}" destId="{272B027F-A1AA-4F28-AFBB-877DF1D1EB96}" srcOrd="6" destOrd="0" presId="urn:microsoft.com/office/officeart/2005/8/layout/default"/>
    <dgm:cxn modelId="{F5E5746B-E4BB-4CED-B380-23539CF7C3DD}" type="presParOf" srcId="{30FC546D-6C54-449D-81A0-4A3CAABEA256}" destId="{0D722154-3A72-4955-9ED9-DC9D4E16A299}" srcOrd="7" destOrd="0" presId="urn:microsoft.com/office/officeart/2005/8/layout/default"/>
    <dgm:cxn modelId="{E6C049FC-46B1-4959-B5BF-5D6B15CF1CD4}" type="presParOf" srcId="{30FC546D-6C54-449D-81A0-4A3CAABEA256}" destId="{4D108947-0DED-43B9-952E-43C98A10915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51676-2BBB-48E7-AE55-7FC506458EDC}">
      <dsp:nvSpPr>
        <dsp:cNvPr id="0" name=""/>
        <dsp:cNvSpPr/>
      </dsp:nvSpPr>
      <dsp:spPr>
        <a:xfrm>
          <a:off x="1375" y="454262"/>
          <a:ext cx="1684491" cy="1160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69441-D1DC-4CCB-B521-C3C122401B95}">
      <dsp:nvSpPr>
        <dsp:cNvPr id="0" name=""/>
        <dsp:cNvSpPr/>
      </dsp:nvSpPr>
      <dsp:spPr>
        <a:xfrm>
          <a:off x="1375" y="1614877"/>
          <a:ext cx="1684491" cy="62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感染源</a:t>
          </a:r>
        </a:p>
      </dsp:txBody>
      <dsp:txXfrm>
        <a:off x="1375" y="1614877"/>
        <a:ext cx="1684491" cy="624946"/>
      </dsp:txXfrm>
    </dsp:sp>
    <dsp:sp modelId="{B12DB3A5-0DA3-4897-BBE8-9DBE1623F2B3}">
      <dsp:nvSpPr>
        <dsp:cNvPr id="0" name=""/>
        <dsp:cNvSpPr/>
      </dsp:nvSpPr>
      <dsp:spPr>
        <a:xfrm>
          <a:off x="1854387" y="454262"/>
          <a:ext cx="1684491" cy="1160614"/>
        </a:xfrm>
        <a:prstGeom prst="roundRect">
          <a:avLst/>
        </a:prstGeom>
        <a:solidFill>
          <a:schemeClr val="accent2">
            <a:hueOff val="6921154"/>
            <a:satOff val="26693"/>
            <a:lumOff val="1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19775-C725-4F7E-9950-ED025C058510}">
      <dsp:nvSpPr>
        <dsp:cNvPr id="0" name=""/>
        <dsp:cNvSpPr/>
      </dsp:nvSpPr>
      <dsp:spPr>
        <a:xfrm>
          <a:off x="1854387" y="1614877"/>
          <a:ext cx="1684491" cy="62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感染経路</a:t>
          </a:r>
          <a:endParaRPr kumimoji="1" lang="en-US" altLang="ja-JP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854387" y="1614877"/>
        <a:ext cx="1684491" cy="624946"/>
      </dsp:txXfrm>
    </dsp:sp>
    <dsp:sp modelId="{A548A4DB-9E19-486E-81AB-25663C513311}">
      <dsp:nvSpPr>
        <dsp:cNvPr id="0" name=""/>
        <dsp:cNvSpPr/>
      </dsp:nvSpPr>
      <dsp:spPr>
        <a:xfrm>
          <a:off x="3839690" y="454262"/>
          <a:ext cx="1684491" cy="1160614"/>
        </a:xfrm>
        <a:prstGeom prst="roundRect">
          <a:avLst/>
        </a:prstGeom>
        <a:solidFill>
          <a:schemeClr val="accent2">
            <a:hueOff val="13842308"/>
            <a:satOff val="53387"/>
            <a:lumOff val="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8328D-0BE8-413B-AC71-DB2FDC104BB8}">
      <dsp:nvSpPr>
        <dsp:cNvPr id="0" name=""/>
        <dsp:cNvSpPr/>
      </dsp:nvSpPr>
      <dsp:spPr>
        <a:xfrm>
          <a:off x="3707399" y="1614877"/>
          <a:ext cx="1949074" cy="62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宿主抵抗力</a:t>
          </a:r>
          <a:endParaRPr kumimoji="1" lang="en-US" altLang="ja-JP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3707399" y="1614877"/>
        <a:ext cx="1949074" cy="624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D3268-EDC3-45C6-9C0C-CE7C9689A974}">
      <dsp:nvSpPr>
        <dsp:cNvPr id="0" name=""/>
        <dsp:cNvSpPr/>
      </dsp:nvSpPr>
      <dsp:spPr>
        <a:xfrm>
          <a:off x="1220" y="23925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1220" y="239257"/>
        <a:ext cx="4760742" cy="2856445"/>
      </dsp:txXfrm>
    </dsp:sp>
    <dsp:sp modelId="{A207D51F-7A56-4EA4-B245-5DA539E5CF31}">
      <dsp:nvSpPr>
        <dsp:cNvPr id="0" name=""/>
        <dsp:cNvSpPr/>
      </dsp:nvSpPr>
      <dsp:spPr>
        <a:xfrm>
          <a:off x="5238037" y="23925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5238037" y="239257"/>
        <a:ext cx="4760742" cy="2856445"/>
      </dsp:txXfrm>
    </dsp:sp>
    <dsp:sp modelId="{634A218A-BECA-440A-AF20-9B9E0BED55F2}">
      <dsp:nvSpPr>
        <dsp:cNvPr id="0" name=""/>
        <dsp:cNvSpPr/>
      </dsp:nvSpPr>
      <dsp:spPr>
        <a:xfrm>
          <a:off x="1220" y="357177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1220" y="3571777"/>
        <a:ext cx="4760742" cy="2856445"/>
      </dsp:txXfrm>
    </dsp:sp>
    <dsp:sp modelId="{272B027F-A1AA-4F28-AFBB-877DF1D1EB96}">
      <dsp:nvSpPr>
        <dsp:cNvPr id="0" name=""/>
        <dsp:cNvSpPr/>
      </dsp:nvSpPr>
      <dsp:spPr>
        <a:xfrm>
          <a:off x="5238037" y="357177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5238037" y="3571777"/>
        <a:ext cx="4760742" cy="2856445"/>
      </dsp:txXfrm>
    </dsp:sp>
    <dsp:sp modelId="{4D108947-0DED-43B9-952E-43C98A109154}">
      <dsp:nvSpPr>
        <dsp:cNvPr id="0" name=""/>
        <dsp:cNvSpPr/>
      </dsp:nvSpPr>
      <dsp:spPr>
        <a:xfrm>
          <a:off x="2619628" y="6904296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2619628" y="6904296"/>
        <a:ext cx="4760742" cy="2856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D3268-EDC3-45C6-9C0C-CE7C9689A974}">
      <dsp:nvSpPr>
        <dsp:cNvPr id="0" name=""/>
        <dsp:cNvSpPr/>
      </dsp:nvSpPr>
      <dsp:spPr>
        <a:xfrm>
          <a:off x="1220" y="23925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1220" y="239257"/>
        <a:ext cx="4760742" cy="2856445"/>
      </dsp:txXfrm>
    </dsp:sp>
    <dsp:sp modelId="{A207D51F-7A56-4EA4-B245-5DA539E5CF31}">
      <dsp:nvSpPr>
        <dsp:cNvPr id="0" name=""/>
        <dsp:cNvSpPr/>
      </dsp:nvSpPr>
      <dsp:spPr>
        <a:xfrm>
          <a:off x="5238037" y="23925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5238037" y="239257"/>
        <a:ext cx="4760742" cy="2856445"/>
      </dsp:txXfrm>
    </dsp:sp>
    <dsp:sp modelId="{634A218A-BECA-440A-AF20-9B9E0BED55F2}">
      <dsp:nvSpPr>
        <dsp:cNvPr id="0" name=""/>
        <dsp:cNvSpPr/>
      </dsp:nvSpPr>
      <dsp:spPr>
        <a:xfrm>
          <a:off x="1220" y="357177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1220" y="3571777"/>
        <a:ext cx="4760742" cy="2856445"/>
      </dsp:txXfrm>
    </dsp:sp>
    <dsp:sp modelId="{272B027F-A1AA-4F28-AFBB-877DF1D1EB96}">
      <dsp:nvSpPr>
        <dsp:cNvPr id="0" name=""/>
        <dsp:cNvSpPr/>
      </dsp:nvSpPr>
      <dsp:spPr>
        <a:xfrm>
          <a:off x="5238037" y="357177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5238037" y="3571777"/>
        <a:ext cx="4760742" cy="2856445"/>
      </dsp:txXfrm>
    </dsp:sp>
    <dsp:sp modelId="{4D108947-0DED-43B9-952E-43C98A109154}">
      <dsp:nvSpPr>
        <dsp:cNvPr id="0" name=""/>
        <dsp:cNvSpPr/>
      </dsp:nvSpPr>
      <dsp:spPr>
        <a:xfrm>
          <a:off x="2619628" y="6904296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2619628" y="6904296"/>
        <a:ext cx="4760742" cy="2856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D3268-EDC3-45C6-9C0C-CE7C9689A974}">
      <dsp:nvSpPr>
        <dsp:cNvPr id="0" name=""/>
        <dsp:cNvSpPr/>
      </dsp:nvSpPr>
      <dsp:spPr>
        <a:xfrm>
          <a:off x="1220" y="23925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1220" y="239257"/>
        <a:ext cx="4760742" cy="2856445"/>
      </dsp:txXfrm>
    </dsp:sp>
    <dsp:sp modelId="{A207D51F-7A56-4EA4-B245-5DA539E5CF31}">
      <dsp:nvSpPr>
        <dsp:cNvPr id="0" name=""/>
        <dsp:cNvSpPr/>
      </dsp:nvSpPr>
      <dsp:spPr>
        <a:xfrm>
          <a:off x="5238037" y="23925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5238037" y="239257"/>
        <a:ext cx="4760742" cy="2856445"/>
      </dsp:txXfrm>
    </dsp:sp>
    <dsp:sp modelId="{634A218A-BECA-440A-AF20-9B9E0BED55F2}">
      <dsp:nvSpPr>
        <dsp:cNvPr id="0" name=""/>
        <dsp:cNvSpPr/>
      </dsp:nvSpPr>
      <dsp:spPr>
        <a:xfrm>
          <a:off x="1220" y="357177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1220" y="3571777"/>
        <a:ext cx="4760742" cy="2856445"/>
      </dsp:txXfrm>
    </dsp:sp>
    <dsp:sp modelId="{272B027F-A1AA-4F28-AFBB-877DF1D1EB96}">
      <dsp:nvSpPr>
        <dsp:cNvPr id="0" name=""/>
        <dsp:cNvSpPr/>
      </dsp:nvSpPr>
      <dsp:spPr>
        <a:xfrm>
          <a:off x="5238037" y="357177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5238037" y="3571777"/>
        <a:ext cx="4760742" cy="2856445"/>
      </dsp:txXfrm>
    </dsp:sp>
    <dsp:sp modelId="{4D108947-0DED-43B9-952E-43C98A109154}">
      <dsp:nvSpPr>
        <dsp:cNvPr id="0" name=""/>
        <dsp:cNvSpPr/>
      </dsp:nvSpPr>
      <dsp:spPr>
        <a:xfrm>
          <a:off x="2619628" y="6904296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2619628" y="6904296"/>
        <a:ext cx="4760742" cy="2856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D3268-EDC3-45C6-9C0C-CE7C9689A974}">
      <dsp:nvSpPr>
        <dsp:cNvPr id="0" name=""/>
        <dsp:cNvSpPr/>
      </dsp:nvSpPr>
      <dsp:spPr>
        <a:xfrm>
          <a:off x="1220" y="23925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1220" y="239257"/>
        <a:ext cx="4760742" cy="2856445"/>
      </dsp:txXfrm>
    </dsp:sp>
    <dsp:sp modelId="{A207D51F-7A56-4EA4-B245-5DA539E5CF31}">
      <dsp:nvSpPr>
        <dsp:cNvPr id="0" name=""/>
        <dsp:cNvSpPr/>
      </dsp:nvSpPr>
      <dsp:spPr>
        <a:xfrm>
          <a:off x="5238037" y="23925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5238037" y="239257"/>
        <a:ext cx="4760742" cy="2856445"/>
      </dsp:txXfrm>
    </dsp:sp>
    <dsp:sp modelId="{634A218A-BECA-440A-AF20-9B9E0BED55F2}">
      <dsp:nvSpPr>
        <dsp:cNvPr id="0" name=""/>
        <dsp:cNvSpPr/>
      </dsp:nvSpPr>
      <dsp:spPr>
        <a:xfrm>
          <a:off x="1220" y="357177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1220" y="3571777"/>
        <a:ext cx="4760742" cy="2856445"/>
      </dsp:txXfrm>
    </dsp:sp>
    <dsp:sp modelId="{272B027F-A1AA-4F28-AFBB-877DF1D1EB96}">
      <dsp:nvSpPr>
        <dsp:cNvPr id="0" name=""/>
        <dsp:cNvSpPr/>
      </dsp:nvSpPr>
      <dsp:spPr>
        <a:xfrm>
          <a:off x="5238037" y="3571777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5238037" y="3571777"/>
        <a:ext cx="4760742" cy="2856445"/>
      </dsp:txXfrm>
    </dsp:sp>
    <dsp:sp modelId="{4D108947-0DED-43B9-952E-43C98A109154}">
      <dsp:nvSpPr>
        <dsp:cNvPr id="0" name=""/>
        <dsp:cNvSpPr/>
      </dsp:nvSpPr>
      <dsp:spPr>
        <a:xfrm>
          <a:off x="2619628" y="6904296"/>
          <a:ext cx="4760742" cy="2856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500" kern="1200"/>
        </a:p>
      </dsp:txBody>
      <dsp:txXfrm>
        <a:off x="2619628" y="6904296"/>
        <a:ext cx="4760742" cy="285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EAB2E9C-D6B3-49F8-A4A9-C4BEB7CF49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55A05DB-14CB-4FA0-991E-7FEC875229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6779" cy="33795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B3F401-E320-4AAC-BF12-05090ED9AF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0426" y="6397807"/>
            <a:ext cx="4276779" cy="33795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8BDC0B3A-A459-4B7F-9153-B14D7FB3EAD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CFA54DD-FE80-40E9-BD51-1138525FCF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1175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dirty="0"/>
              <a:t>2025/6/27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191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21DC09C-6FDD-EA48-AF0D-5C414691DAF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0" y="3241587"/>
            <a:ext cx="7895590" cy="2652207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6779" cy="33795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6397807"/>
            <a:ext cx="4276779" cy="33795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2E4648D-DF30-1C48-9134-F7D1300055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98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3061">
              <a:defRPr/>
            </a:pPr>
            <a:r>
              <a:rPr lang="ja-JP" altLang="ja-JP" dirty="0"/>
              <a:t>ウイルス、細菌などの病原体が人や、動物などの宿主の体内に侵入し、発育または増殖することを感染と</a:t>
            </a:r>
            <a:r>
              <a:rPr lang="ja-JP" altLang="en-US" dirty="0"/>
              <a:t>言います。</a:t>
            </a:r>
            <a:endParaRPr lang="en-US" altLang="ja-JP" dirty="0"/>
          </a:p>
          <a:p>
            <a:pPr algn="just" defTabSz="913061">
              <a:defRPr/>
            </a:pPr>
            <a:r>
              <a:rPr lang="ja-JP" altLang="en-US" dirty="0"/>
              <a:t>ここで細菌とウイルスの違いですが、この二つは異なるものです。</a:t>
            </a:r>
            <a:endParaRPr lang="en-US" altLang="ja-JP" dirty="0"/>
          </a:p>
          <a:p>
            <a:pPr algn="just" defTabSz="913061">
              <a:defRPr/>
            </a:pPr>
            <a:r>
              <a:rPr lang="ja-JP" altLang="en-US" dirty="0"/>
              <a:t>細菌は細胞を持ち、単体で生きていけます。一方、ウイルスは単体では生き残ることができず、細菌の</a:t>
            </a:r>
            <a:r>
              <a:rPr lang="en-US" altLang="ja-JP" dirty="0"/>
              <a:t>50</a:t>
            </a:r>
            <a:r>
              <a:rPr lang="ja-JP" altLang="en-US" dirty="0"/>
              <a:t>分の</a:t>
            </a:r>
            <a:r>
              <a:rPr lang="en-US" altLang="ja-JP" dirty="0"/>
              <a:t>1</a:t>
            </a:r>
            <a:r>
              <a:rPr lang="ja-JP" altLang="en-US" dirty="0"/>
              <a:t>程度の大きさで、とても小さく、自分で細胞を持ちません。ウイルスには細胞がないので、他の細胞に入り込んで生きていきます。</a:t>
            </a:r>
            <a:endParaRPr lang="en-US" altLang="ja-JP" dirty="0"/>
          </a:p>
          <a:p>
            <a:pPr algn="just" defTabSz="913061">
              <a:defRPr/>
            </a:pPr>
            <a:r>
              <a:rPr lang="ja-JP" altLang="en-US" dirty="0"/>
              <a:t>特徴を知り、感染症に対して適切な行動をとっていきましょう。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E9C6-34DA-4BCD-BD35-F25CD4A8BE8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231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208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243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764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301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D9D0481F-96C7-43B8-96C6-40E988128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AE830F20-1A6B-4933-83B3-832B9D7E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第９章　結核 </a:t>
            </a:r>
          </a:p>
          <a:p>
            <a:pPr>
              <a:spcBef>
                <a:spcPct val="0"/>
              </a:spcBef>
            </a:pP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（定期の健康診断） </a:t>
            </a:r>
          </a:p>
          <a:p>
            <a:pPr>
              <a:spcBef>
                <a:spcPct val="0"/>
              </a:spcBef>
            </a:pP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第</a:t>
            </a:r>
            <a:r>
              <a:rPr lang="en-US" altLang="ja-JP">
                <a:solidFill>
                  <a:schemeClr val="bg1"/>
                </a:solidFill>
                <a:latin typeface="Arial" panose="020B0604020202020204" pitchFamily="34" charset="0"/>
              </a:rPr>
              <a:t>53</a:t>
            </a: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条の２ 労働安全衛生法（昭和</a:t>
            </a:r>
            <a:r>
              <a:rPr lang="en-US" altLang="ja-JP">
                <a:solidFill>
                  <a:schemeClr val="bg1"/>
                </a:solidFill>
                <a:latin typeface="Arial" panose="020B0604020202020204" pitchFamily="34" charset="0"/>
              </a:rPr>
              <a:t>47</a:t>
            </a: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年法律第</a:t>
            </a:r>
            <a:r>
              <a:rPr lang="en-US" altLang="ja-JP">
                <a:solidFill>
                  <a:schemeClr val="bg1"/>
                </a:solidFill>
                <a:latin typeface="Arial" panose="020B0604020202020204" pitchFamily="34" charset="0"/>
              </a:rPr>
              <a:t>57</a:t>
            </a: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号）第２条第</a:t>
            </a:r>
            <a:r>
              <a:rPr lang="en-US" altLang="ja-JP">
                <a:solidFill>
                  <a:schemeClr val="bg1"/>
                </a:solidFill>
                <a:latin typeface="Arial" panose="020B0604020202020204" pitchFamily="34" charset="0"/>
              </a:rPr>
              <a:t>(3)</a:t>
            </a: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号に規定する事業者（以下この章及び第</a:t>
            </a:r>
            <a:r>
              <a:rPr lang="en-US" altLang="ja-JP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章において「事業者」という。）、学校（専修学校及び各種学校を含み、修業年限が</a:t>
            </a:r>
            <a:r>
              <a:rPr lang="en-US" altLang="ja-JP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年未満のものを除く。以下同じ。）の長又は矯正施設その他の施設で政令で定めるもの（以下この章及び第</a:t>
            </a:r>
            <a:r>
              <a:rPr lang="en-US" altLang="ja-JP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章において「施設」という。）の長は、それぞれ当該事業者の行う事業において業務に従事する者、当該学校の学生、生徒若しくは児童又は当該施設に収容されている者（小学校就学の始期に達しない者を除く。）であって政令で定めるものに対して、政令で定める定期において、期日又は期間を指定して、結核に係る定期の健康診断を行わなければならない。 </a:t>
            </a:r>
            <a:endParaRPr lang="en-US" altLang="ja-JP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ja-JP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ja-JP" altLang="en-US">
                <a:solidFill>
                  <a:schemeClr val="bg1"/>
                </a:solidFill>
                <a:latin typeface="Arial" panose="020B0604020202020204" pitchFamily="34" charset="0"/>
              </a:rPr>
              <a:t>学校、病院・診療所、助産所、介護老人保健施設、社会福祉施設等は下記のとおり結核の定期健康診断を実施し、それぞれの所在地を管轄する保健所に報告しなければなりません。</a:t>
            </a:r>
          </a:p>
        </p:txBody>
      </p:sp>
      <p:sp>
        <p:nvSpPr>
          <p:cNvPr id="70660" name="Header Placeholder 3">
            <a:extLst>
              <a:ext uri="{FF2B5EF4-FFF2-40B4-BE49-F238E27FC236}">
                <a16:creationId xmlns:a16="http://schemas.microsoft.com/office/drawing/2014/main" id="{6EB80AB3-6AF6-4407-B907-AECE6C274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3425" indent="-280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030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43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36763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endParaRPr lang="ja-JP" altLang="ja-JP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0661" name="Date Placeholder 4">
            <a:extLst>
              <a:ext uri="{FF2B5EF4-FFF2-40B4-BE49-F238E27FC236}">
                <a16:creationId xmlns:a16="http://schemas.microsoft.com/office/drawing/2014/main" id="{44556488-DA83-4F09-BC1A-576C0B6FDA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3425" indent="-280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030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43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36763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ja-JP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50" charset="-128"/>
              <a:sym typeface="Calibri" panose="020F0502020204030204" pitchFamily="34" charset="0"/>
            </a:endParaRPr>
          </a:p>
        </p:txBody>
      </p:sp>
      <p:sp>
        <p:nvSpPr>
          <p:cNvPr id="70662" name="Footer Placeholder 5">
            <a:extLst>
              <a:ext uri="{FF2B5EF4-FFF2-40B4-BE49-F238E27FC236}">
                <a16:creationId xmlns:a16="http://schemas.microsoft.com/office/drawing/2014/main" id="{0AEADA15-8B56-4BD2-AE0A-AC929E7447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3425" indent="-280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030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43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36763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© 2007 Microsoft Corporation. All rights reserved. Microsoft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、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Windows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、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Windows Vista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、およびその他の製品名は、米国およびその他の国における登録商標または商標 です。</a:t>
            </a:r>
          </a:p>
          <a:p>
            <a:pPr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ここに示す情報は参照だけを目的とし、発表時点での 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Microsoft Corporation 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の見解を表します。  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Microsoft 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は変化する市況に対応する必要があり、この発表は 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Microsoft 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のコミットメントとして解釈されるものではありません。また 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Microsoft 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はこの発表日以降に提供されるあらゆる情報について、その正確性を保証できるものではありません。  </a:t>
            </a:r>
            <a:b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</a:b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Microsoft 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はここに示される情報について、明示、黙示、または法令を問わず保証をしません。</a:t>
            </a:r>
          </a:p>
        </p:txBody>
      </p:sp>
      <p:sp>
        <p:nvSpPr>
          <p:cNvPr id="70663" name="Slide Number Placeholder 6">
            <a:extLst>
              <a:ext uri="{FF2B5EF4-FFF2-40B4-BE49-F238E27FC236}">
                <a16:creationId xmlns:a16="http://schemas.microsoft.com/office/drawing/2014/main" id="{FBC0992F-E36C-4A28-B25C-B807F060C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3425" indent="-280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030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43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36763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8E9AD5C7-7C30-4481-BD41-A6C88E831445}" type="slidenum">
              <a:rPr lang="en-US" altLang="ja-JP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ja-JP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50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8B8310C3-07B9-4879-8B89-0ACC29029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F3819300-BCD9-4671-B378-CFD9E1D61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Header Placeholder 3">
            <a:extLst>
              <a:ext uri="{FF2B5EF4-FFF2-40B4-BE49-F238E27FC236}">
                <a16:creationId xmlns:a16="http://schemas.microsoft.com/office/drawing/2014/main" id="{94B529A7-862C-444E-9338-BB51FABDEC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3425" indent="-280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030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43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36763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endParaRPr lang="ja-JP" altLang="ja-JP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2709" name="Date Placeholder 4">
            <a:extLst>
              <a:ext uri="{FF2B5EF4-FFF2-40B4-BE49-F238E27FC236}">
                <a16:creationId xmlns:a16="http://schemas.microsoft.com/office/drawing/2014/main" id="{2A4026DD-9DBB-4FF1-B47F-D3B4838566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3425" indent="-280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030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43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36763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ja-JP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50" charset="-128"/>
              <a:sym typeface="Calibri" panose="020F0502020204030204" pitchFamily="34" charset="0"/>
            </a:endParaRPr>
          </a:p>
        </p:txBody>
      </p:sp>
      <p:sp>
        <p:nvSpPr>
          <p:cNvPr id="72710" name="Footer Placeholder 5">
            <a:extLst>
              <a:ext uri="{FF2B5EF4-FFF2-40B4-BE49-F238E27FC236}">
                <a16:creationId xmlns:a16="http://schemas.microsoft.com/office/drawing/2014/main" id="{10B784E4-5B78-4CF5-AA82-CA23B1B766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3425" indent="-280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030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43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36763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© 2007 Microsoft Corporation. All rights reserved. Microsoft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、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Windows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、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Windows Vista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、およびその他の製品名は、米国およびその他の国における登録商標または商標 です。</a:t>
            </a:r>
          </a:p>
          <a:p>
            <a:pPr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ここに示す情報は参照だけを目的とし、発表時点での 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Microsoft Corporation 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の見解を表します。  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Microsoft 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は変化する市況に対応する必要があり、この発表は 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Microsoft 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のコミットメントとして解釈されるものではありません。また </a:t>
            </a: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Microsoft 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はこの発表日以降に提供されるあらゆる情報について、その正確性を保証できるものではありません。  </a:t>
            </a:r>
            <a:b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</a:br>
            <a:r>
              <a:rPr lang="en-US" altLang="ja-JP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Microsoft </a:t>
            </a:r>
            <a:r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t>はここに示される情報について、明示、黙示、または法令を問わず保証をしません。</a:t>
            </a:r>
          </a:p>
        </p:txBody>
      </p:sp>
      <p:sp>
        <p:nvSpPr>
          <p:cNvPr id="72711" name="Slide Number Placeholder 6">
            <a:extLst>
              <a:ext uri="{FF2B5EF4-FFF2-40B4-BE49-F238E27FC236}">
                <a16:creationId xmlns:a16="http://schemas.microsoft.com/office/drawing/2014/main" id="{583444B8-3B91-4A8E-9F26-A63D3A3F1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3425" indent="-280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030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843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36763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0289C8F-2087-440A-821C-04F46DA4B312}" type="slidenum">
              <a:rPr lang="en-US" altLang="ja-JP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ja-JP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50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81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1">
              <a:defRPr/>
            </a:pPr>
            <a:r>
              <a:rPr lang="ja-JP" altLang="en-US" dirty="0"/>
              <a:t>そして、</a:t>
            </a:r>
            <a:r>
              <a:rPr lang="ja-JP" altLang="ja-JP" dirty="0"/>
              <a:t>感染の結果、症状が現れることを</a:t>
            </a:r>
            <a:r>
              <a:rPr lang="ja-JP" altLang="en-US" dirty="0"/>
              <a:t>発症</a:t>
            </a:r>
            <a:r>
              <a:rPr lang="ja-JP" altLang="ja-JP" dirty="0"/>
              <a:t>と言います。病原体が体内に侵入してから症状が現れるまでには、ある一定の期間があり、これを「潜伏期間」と言います。潜伏期間は病原体の種類によって異なるため、乳幼児がかかりやすい主な感染症について、それぞれの潜伏期間を知っておくことが重要です。たとえば、新型コロナウイルス感染症は</a:t>
            </a:r>
            <a:r>
              <a:rPr lang="en-US" altLang="ja-JP" dirty="0"/>
              <a:t>14</a:t>
            </a:r>
            <a:r>
              <a:rPr lang="ja-JP" altLang="ja-JP" dirty="0"/>
              <a:t>日間程度、インフルエンザは１～３日程度、</a:t>
            </a:r>
            <a:r>
              <a:rPr lang="en-US" altLang="ja-JP" dirty="0"/>
              <a:t>RS</a:t>
            </a:r>
            <a:r>
              <a:rPr lang="ja-JP" altLang="ja-JP" dirty="0"/>
              <a:t>ウイルス感染症は２～８日、ノロウイルス</a:t>
            </a:r>
            <a:r>
              <a:rPr lang="en-US" altLang="ja-JP" dirty="0"/>
              <a:t>24</a:t>
            </a:r>
            <a:r>
              <a:rPr lang="ja-JP" altLang="ja-JP" dirty="0"/>
              <a:t>時間～</a:t>
            </a:r>
            <a:r>
              <a:rPr lang="en-US" altLang="ja-JP" dirty="0"/>
              <a:t>48</a:t>
            </a:r>
            <a:r>
              <a:rPr lang="ja-JP" altLang="ja-JP" dirty="0"/>
              <a:t>時間</a:t>
            </a:r>
            <a:r>
              <a:rPr lang="ja-JP" altLang="en-US" dirty="0"/>
              <a:t>です</a:t>
            </a:r>
            <a:r>
              <a:rPr lang="ja-JP" altLang="ja-JP" dirty="0"/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E9C6-34DA-4BCD-BD35-F25CD4A8BE8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200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01" indent="-285732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2925" indent="-22858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095" indent="-22858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265" indent="-22858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436" indent="-228585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605" indent="-228585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8776" indent="-228585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5945" indent="-228585" defTabSz="457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9A632-4951-4E36-BC2D-144E3CA5A5BF}" type="slidenum">
              <a:rPr lang="ja-JP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6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1">
              <a:defRPr/>
            </a:pPr>
            <a:r>
              <a:rPr lang="ja-JP" altLang="ja-JP" dirty="0"/>
              <a:t>感染症が発生するためには、病原体を排出する「感染源」、その病原体が宿主に伝播</a:t>
            </a:r>
            <a:r>
              <a:rPr lang="ja-JP" altLang="en-US" dirty="0"/>
              <a:t>し</a:t>
            </a:r>
            <a:r>
              <a:rPr lang="ja-JP" altLang="ja-JP" dirty="0"/>
              <a:t>、広まる「感染経路」、そして病原体の伝播を受けた「宿主に感受性が存在する、つまり予防するための免疫が弱く、感染</a:t>
            </a:r>
            <a:r>
              <a:rPr lang="ja-JP" altLang="en-US" dirty="0"/>
              <a:t>しやすい</a:t>
            </a:r>
            <a:r>
              <a:rPr lang="ja-JP" altLang="ja-JP" dirty="0"/>
              <a:t>こと」が必要です。感染源、感染経路、および感染性が存在する宿主の３つを感染症成立のための３大要因といいます。</a:t>
            </a:r>
            <a:endParaRPr lang="ja-JP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E9C6-34DA-4BCD-BD35-F25CD4A8BE87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740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〇感染症成立の３要素というものがあり、これらのどれか１つまたは複数が原因となって、</a:t>
            </a:r>
            <a:endParaRPr kumimoji="1" lang="en-US" altLang="ja-JP" dirty="0"/>
          </a:p>
          <a:p>
            <a:r>
              <a:rPr kumimoji="1" lang="ja-JP" altLang="en-US" dirty="0"/>
              <a:t>感染は広がります。</a:t>
            </a:r>
            <a:endParaRPr kumimoji="1" lang="en-US" altLang="ja-JP" dirty="0"/>
          </a:p>
          <a:p>
            <a:r>
              <a:rPr kumimoji="1" lang="ja-JP" altLang="en-US" dirty="0"/>
              <a:t>・感染源：ウイルスや細菌をもつ人や食品</a:t>
            </a:r>
            <a:endParaRPr kumimoji="1" lang="en-US" altLang="ja-JP" dirty="0"/>
          </a:p>
          <a:p>
            <a:r>
              <a:rPr kumimoji="1" lang="ja-JP" altLang="en-US" dirty="0"/>
              <a:t>・感染経路：ウイルスや食品を体に運ぶ方法</a:t>
            </a:r>
            <a:endParaRPr kumimoji="1" lang="en-US" altLang="ja-JP" dirty="0"/>
          </a:p>
          <a:p>
            <a:pPr defTabSz="914340">
              <a:defRPr/>
            </a:pPr>
            <a:r>
              <a:rPr kumimoji="1" lang="ja-JP" altLang="en-US" dirty="0"/>
              <a:t>・宿主：ウイルスや細菌が増殖する場所</a:t>
            </a:r>
            <a:endParaRPr kumimoji="1" lang="en-US" altLang="ja-JP" dirty="0"/>
          </a:p>
          <a:p>
            <a:pPr defTabSz="914340">
              <a:defRPr/>
            </a:pPr>
            <a:r>
              <a:rPr kumimoji="1" lang="ja-JP" altLang="en-US" dirty="0"/>
              <a:t>感染対策においては、３要素のうちひとつでも取り除くことが、感染対策に寄与します。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〇例えば、宿主の抵抗力を向上させること、つまり、例えば職員の方がしっかり休んだり、栄養をとったりすること、</a:t>
            </a:r>
            <a:endParaRPr kumimoji="1" lang="en-US" altLang="ja-JP" dirty="0"/>
          </a:p>
          <a:p>
            <a:r>
              <a:rPr kumimoji="1" lang="ja-JP" altLang="en-US" dirty="0"/>
              <a:t>また、感染経路の遮断としては、園内での感染対策、学校での学級閉鎖などがそれを意味しています。</a:t>
            </a:r>
            <a:endParaRPr kumimoji="1" lang="en-US" altLang="ja-JP" dirty="0"/>
          </a:p>
          <a:p>
            <a:r>
              <a:rPr kumimoji="1" lang="ja-JP" altLang="en-US" dirty="0"/>
              <a:t>〇感染経路として飛沫感染や、接触感染が主な感染経路としてあげられますが、</a:t>
            </a:r>
            <a:endParaRPr kumimoji="1" lang="en-US" altLang="ja-JP" dirty="0"/>
          </a:p>
          <a:p>
            <a:r>
              <a:rPr kumimoji="1" lang="ja-JP" altLang="en-US" dirty="0"/>
              <a:t>飛沫感染は、感染している人が咳やくしゃみ、会話をした際に、病原体が含まれた小さな水滴</a:t>
            </a:r>
            <a:r>
              <a:rPr kumimoji="1" lang="en-US" altLang="ja-JP" dirty="0"/>
              <a:t>(</a:t>
            </a:r>
            <a:r>
              <a:rPr kumimoji="1" lang="ja-JP" altLang="en-US" dirty="0"/>
              <a:t>飛沫</a:t>
            </a:r>
          </a:p>
          <a:p>
            <a:r>
              <a:rPr kumimoji="1" lang="ja-JP" altLang="en-US" dirty="0"/>
              <a:t>）が口から飛び、これを近くにいる人が吸い込むことで感染します。飛沫が飛び散る範囲は１～２ｍです。</a:t>
            </a:r>
            <a:endParaRPr kumimoji="1" lang="en-US" altLang="ja-JP" dirty="0"/>
          </a:p>
          <a:p>
            <a:r>
              <a:rPr kumimoji="1" lang="ja-JP" altLang="en-US" dirty="0"/>
              <a:t>〇また、接触感染は、病原体の付着した手で口、鼻又は眼をさわること、病原体の付着した遊具等を</a:t>
            </a:r>
            <a:endParaRPr kumimoji="1" lang="en-US" altLang="ja-JP" dirty="0"/>
          </a:p>
          <a:p>
            <a:r>
              <a:rPr kumimoji="1" lang="ja-JP" altLang="en-US" dirty="0"/>
              <a:t>舐めること等によって病原体が体内に侵入します。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99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31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75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31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715C-AD95-421F-89BE-7A352C7F003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96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4664" y="1240036"/>
            <a:ext cx="6300000" cy="11079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algn="l" fontAlgn="auto">
              <a:lnSpc>
                <a:spcPct val="100000"/>
              </a:lnSpc>
              <a:spcBef>
                <a:spcPts val="1800"/>
              </a:spcBef>
              <a:defRPr sz="3600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664" y="2624964"/>
            <a:ext cx="6840000" cy="288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latin typeface="BIZ UDゴシック" panose="020B0400000000000000" pitchFamily="49" charset="-128"/>
              </a:defRPr>
            </a:lvl1pPr>
            <a:lvl2pPr marL="316615" indent="0" algn="ctr">
              <a:buNone/>
              <a:defRPr sz="1385"/>
            </a:lvl2pPr>
            <a:lvl3pPr marL="633231" indent="0" algn="ctr">
              <a:buNone/>
              <a:defRPr sz="1247"/>
            </a:lvl3pPr>
            <a:lvl4pPr marL="949846" indent="0" algn="ctr">
              <a:buNone/>
              <a:defRPr sz="1108"/>
            </a:lvl4pPr>
            <a:lvl5pPr marL="1266461" indent="0" algn="ctr">
              <a:buNone/>
              <a:defRPr sz="1108"/>
            </a:lvl5pPr>
            <a:lvl6pPr marL="1583077" indent="0" algn="ctr">
              <a:buNone/>
              <a:defRPr sz="1108"/>
            </a:lvl6pPr>
            <a:lvl7pPr marL="1899692" indent="0" algn="ctr">
              <a:buNone/>
              <a:defRPr sz="1108"/>
            </a:lvl7pPr>
            <a:lvl8pPr marL="2216308" indent="0" algn="ctr">
              <a:buNone/>
              <a:defRPr sz="1108"/>
            </a:lvl8pPr>
            <a:lvl9pPr marL="2532924" indent="0" algn="ctr">
              <a:buNone/>
              <a:defRPr sz="1108"/>
            </a:lvl9pPr>
          </a:lstStyle>
          <a:p>
            <a:r>
              <a:rPr lang="ja-JP" altLang="en-US"/>
              <a:t>サブタイトルが入ります</a:t>
            </a:r>
            <a:endParaRPr lang="en-US" altLang="ja-JP" dirty="0"/>
          </a:p>
        </p:txBody>
      </p:sp>
      <p:sp>
        <p:nvSpPr>
          <p:cNvPr id="22" name="正方形/長方形 9">
            <a:extLst>
              <a:ext uri="{FF2B5EF4-FFF2-40B4-BE49-F238E27FC236}">
                <a16:creationId xmlns:a16="http://schemas.microsoft.com/office/drawing/2014/main" id="{F3897B38-F33F-FC2C-EA08-8B1341DD3CE0}"/>
              </a:ext>
            </a:extLst>
          </p:cNvPr>
          <p:cNvSpPr/>
          <p:nvPr userDrawn="1"/>
        </p:nvSpPr>
        <p:spPr>
          <a:xfrm>
            <a:off x="6151112" y="6352"/>
            <a:ext cx="2992889" cy="2878005"/>
          </a:xfrm>
          <a:custGeom>
            <a:avLst/>
            <a:gdLst>
              <a:gd name="connsiteX0" fmla="*/ 0 w 3274194"/>
              <a:gd name="connsiteY0" fmla="*/ 0 h 2123090"/>
              <a:gd name="connsiteX1" fmla="*/ 3274194 w 3274194"/>
              <a:gd name="connsiteY1" fmla="*/ 0 h 2123090"/>
              <a:gd name="connsiteX2" fmla="*/ 3274194 w 3274194"/>
              <a:gd name="connsiteY2" fmla="*/ 2123090 h 2123090"/>
              <a:gd name="connsiteX3" fmla="*/ 0 w 3274194"/>
              <a:gd name="connsiteY3" fmla="*/ 2123090 h 2123090"/>
              <a:gd name="connsiteX4" fmla="*/ 0 w 3274194"/>
              <a:gd name="connsiteY4" fmla="*/ 0 h 2123090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9510"/>
              <a:gd name="connsiteY0" fmla="*/ 5316 h 3846787"/>
              <a:gd name="connsiteX1" fmla="*/ 3279510 w 3279510"/>
              <a:gd name="connsiteY1" fmla="*/ 0 h 3846787"/>
              <a:gd name="connsiteX2" fmla="*/ 3279510 w 3279510"/>
              <a:gd name="connsiteY2" fmla="*/ 2123090 h 3846787"/>
              <a:gd name="connsiteX3" fmla="*/ 1991771 w 3279510"/>
              <a:gd name="connsiteY3" fmla="*/ 3846787 h 3846787"/>
              <a:gd name="connsiteX4" fmla="*/ 0 w 3279510"/>
              <a:gd name="connsiteY4" fmla="*/ 5316 h 3846787"/>
              <a:gd name="connsiteX0" fmla="*/ 0 w 3279510"/>
              <a:gd name="connsiteY0" fmla="*/ 5316 h 3846787"/>
              <a:gd name="connsiteX1" fmla="*/ 3226347 w 3279510"/>
              <a:gd name="connsiteY1" fmla="*/ 0 h 3846787"/>
              <a:gd name="connsiteX2" fmla="*/ 3279510 w 3279510"/>
              <a:gd name="connsiteY2" fmla="*/ 2123090 h 3846787"/>
              <a:gd name="connsiteX3" fmla="*/ 1991771 w 3279510"/>
              <a:gd name="connsiteY3" fmla="*/ 3846787 h 3846787"/>
              <a:gd name="connsiteX4" fmla="*/ 0 w 3279510"/>
              <a:gd name="connsiteY4" fmla="*/ 5316 h 3846787"/>
              <a:gd name="connsiteX0" fmla="*/ 0 w 3226347"/>
              <a:gd name="connsiteY0" fmla="*/ 5316 h 3846787"/>
              <a:gd name="connsiteX1" fmla="*/ 3226347 w 3226347"/>
              <a:gd name="connsiteY1" fmla="*/ 0 h 3846787"/>
              <a:gd name="connsiteX2" fmla="*/ 3221031 w 3226347"/>
              <a:gd name="connsiteY2" fmla="*/ 2133722 h 3846787"/>
              <a:gd name="connsiteX3" fmla="*/ 1991771 w 3226347"/>
              <a:gd name="connsiteY3" fmla="*/ 3846787 h 3846787"/>
              <a:gd name="connsiteX4" fmla="*/ 0 w 3226347"/>
              <a:gd name="connsiteY4" fmla="*/ 5316 h 3846787"/>
              <a:gd name="connsiteX0" fmla="*/ 0 w 3226347"/>
              <a:gd name="connsiteY0" fmla="*/ 5316 h 3846787"/>
              <a:gd name="connsiteX1" fmla="*/ 3226347 w 3226347"/>
              <a:gd name="connsiteY1" fmla="*/ 0 h 3846787"/>
              <a:gd name="connsiteX2" fmla="*/ 3215714 w 3226347"/>
              <a:gd name="connsiteY2" fmla="*/ 2112457 h 3846787"/>
              <a:gd name="connsiteX3" fmla="*/ 1991771 w 3226347"/>
              <a:gd name="connsiteY3" fmla="*/ 3846787 h 3846787"/>
              <a:gd name="connsiteX4" fmla="*/ 0 w 3226347"/>
              <a:gd name="connsiteY4" fmla="*/ 5316 h 3846787"/>
              <a:gd name="connsiteX0" fmla="*/ 0 w 3226347"/>
              <a:gd name="connsiteY0" fmla="*/ 5316 h 3846787"/>
              <a:gd name="connsiteX1" fmla="*/ 3226347 w 3226347"/>
              <a:gd name="connsiteY1" fmla="*/ 0 h 3846787"/>
              <a:gd name="connsiteX2" fmla="*/ 3221030 w 3226347"/>
              <a:gd name="connsiteY2" fmla="*/ 2123089 h 3846787"/>
              <a:gd name="connsiteX3" fmla="*/ 1991771 w 3226347"/>
              <a:gd name="connsiteY3" fmla="*/ 3846787 h 3846787"/>
              <a:gd name="connsiteX4" fmla="*/ 0 w 3226347"/>
              <a:gd name="connsiteY4" fmla="*/ 5316 h 3846787"/>
              <a:gd name="connsiteX0" fmla="*/ 0 w 3226347"/>
              <a:gd name="connsiteY0" fmla="*/ 5316 h 3793624"/>
              <a:gd name="connsiteX1" fmla="*/ 3226347 w 3226347"/>
              <a:gd name="connsiteY1" fmla="*/ 0 h 3793624"/>
              <a:gd name="connsiteX2" fmla="*/ 3221030 w 3226347"/>
              <a:gd name="connsiteY2" fmla="*/ 2123089 h 3793624"/>
              <a:gd name="connsiteX3" fmla="*/ 1981139 w 3226347"/>
              <a:gd name="connsiteY3" fmla="*/ 3793624 h 3793624"/>
              <a:gd name="connsiteX4" fmla="*/ 0 w 3226347"/>
              <a:gd name="connsiteY4" fmla="*/ 5316 h 3793624"/>
              <a:gd name="connsiteX0" fmla="*/ 0 w 3226347"/>
              <a:gd name="connsiteY0" fmla="*/ 5316 h 3793624"/>
              <a:gd name="connsiteX1" fmla="*/ 3226347 w 3226347"/>
              <a:gd name="connsiteY1" fmla="*/ 0 h 3793624"/>
              <a:gd name="connsiteX2" fmla="*/ 3221030 w 3226347"/>
              <a:gd name="connsiteY2" fmla="*/ 2123089 h 3793624"/>
              <a:gd name="connsiteX3" fmla="*/ 1981139 w 3226347"/>
              <a:gd name="connsiteY3" fmla="*/ 3793624 h 3793624"/>
              <a:gd name="connsiteX4" fmla="*/ 0 w 3226347"/>
              <a:gd name="connsiteY4" fmla="*/ 5316 h 3793624"/>
              <a:gd name="connsiteX0" fmla="*/ 0 w 3226347"/>
              <a:gd name="connsiteY0" fmla="*/ 5316 h 3804257"/>
              <a:gd name="connsiteX1" fmla="*/ 3226347 w 3226347"/>
              <a:gd name="connsiteY1" fmla="*/ 0 h 3804257"/>
              <a:gd name="connsiteX2" fmla="*/ 3221030 w 3226347"/>
              <a:gd name="connsiteY2" fmla="*/ 2123089 h 3804257"/>
              <a:gd name="connsiteX3" fmla="*/ 1970507 w 3226347"/>
              <a:gd name="connsiteY3" fmla="*/ 3804257 h 3804257"/>
              <a:gd name="connsiteX4" fmla="*/ 0 w 3226347"/>
              <a:gd name="connsiteY4" fmla="*/ 5316 h 3804257"/>
              <a:gd name="connsiteX0" fmla="*/ 0 w 3242296"/>
              <a:gd name="connsiteY0" fmla="*/ 0 h 3804257"/>
              <a:gd name="connsiteX1" fmla="*/ 3242296 w 3242296"/>
              <a:gd name="connsiteY1" fmla="*/ 0 h 3804257"/>
              <a:gd name="connsiteX2" fmla="*/ 3236979 w 3242296"/>
              <a:gd name="connsiteY2" fmla="*/ 2123089 h 3804257"/>
              <a:gd name="connsiteX3" fmla="*/ 1986456 w 3242296"/>
              <a:gd name="connsiteY3" fmla="*/ 3804257 h 3804257"/>
              <a:gd name="connsiteX4" fmla="*/ 0 w 3242296"/>
              <a:gd name="connsiteY4" fmla="*/ 0 h 3804257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59875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59875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59875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296" h="3836155">
                <a:moveTo>
                  <a:pt x="0" y="0"/>
                </a:moveTo>
                <a:lnTo>
                  <a:pt x="3242296" y="0"/>
                </a:lnTo>
                <a:cubicBezTo>
                  <a:pt x="3238752" y="704152"/>
                  <a:pt x="3240523" y="1418937"/>
                  <a:pt x="3236979" y="2123089"/>
                </a:cubicBezTo>
                <a:cubicBezTo>
                  <a:pt x="2807733" y="2697655"/>
                  <a:pt x="2494224" y="3203722"/>
                  <a:pt x="1965191" y="3836155"/>
                </a:cubicBezTo>
                <a:cubicBezTo>
                  <a:pt x="1761768" y="2855700"/>
                  <a:pt x="1203374" y="1491980"/>
                  <a:pt x="0" y="0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7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E464C3-49A6-8260-3C4F-3D0897878B7A}"/>
              </a:ext>
            </a:extLst>
          </p:cNvPr>
          <p:cNvSpPr txBox="1"/>
          <p:nvPr userDrawn="1"/>
        </p:nvSpPr>
        <p:spPr>
          <a:xfrm>
            <a:off x="400051" y="87657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135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351ABEF6-7425-6DD0-D861-5BC3F91A2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3517041"/>
            <a:ext cx="5868988" cy="8699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6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kumimoji="1" lang="ja-JP" altLang="en-US"/>
              <a:t>部署名</a:t>
            </a:r>
            <a:r>
              <a:rPr kumimoji="1" lang="en-US" altLang="ja-JP" dirty="0"/>
              <a:t> </a:t>
            </a:r>
            <a:r>
              <a:rPr kumimoji="1" lang="ja-JP" altLang="en-US"/>
              <a:t>氏名</a:t>
            </a:r>
            <a:endParaRPr kumimoji="1" lang="en-US" altLang="ja-JP" dirty="0"/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CA577487-419E-57CE-3495-B47C2A1FC5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605924"/>
            <a:ext cx="5400000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2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/>
              <a:t>年</a:t>
            </a:r>
            <a:r>
              <a:rPr kumimoji="1" lang="en-US" altLang="ja-JP" dirty="0"/>
              <a:t>00</a:t>
            </a:r>
            <a:r>
              <a:rPr kumimoji="1" lang="ja-JP" altLang="en-US"/>
              <a:t>月</a:t>
            </a:r>
            <a:r>
              <a:rPr kumimoji="1" lang="en-US" altLang="ja-JP" dirty="0"/>
              <a:t>00</a:t>
            </a:r>
            <a:r>
              <a:rPr kumimoji="1" lang="ja-JP" altLang="en-US"/>
              <a:t>日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553BCC8-DC5E-83B5-FEC7-400F25915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9042" y="-3079"/>
            <a:ext cx="3465687" cy="51588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3139C3-7255-1A98-1A99-5DA2094119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750" y="370920"/>
            <a:ext cx="2523490" cy="1694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C592B9-F24F-B89F-3768-717FCEA094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4796" y="4487070"/>
            <a:ext cx="1188000" cy="3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2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 userDrawn="1">
          <p15:clr>
            <a:srgbClr val="F26B43"/>
          </p15:clr>
        </p15:guide>
        <p15:guide id="4" pos="5760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pos="340">
          <p15:clr>
            <a:srgbClr val="F26B43"/>
          </p15:clr>
        </p15:guide>
        <p15:guide id="8" pos="5420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C433405-00C6-681C-6E1F-5D9BB3EC5213}"/>
              </a:ext>
            </a:extLst>
          </p:cNvPr>
          <p:cNvSpPr txBox="1">
            <a:spLocks/>
          </p:cNvSpPr>
          <p:nvPr userDrawn="1"/>
        </p:nvSpPr>
        <p:spPr>
          <a:xfrm>
            <a:off x="358775" y="4655327"/>
            <a:ext cx="8426450" cy="135042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None/>
              <a:defRPr kumimoji="1" sz="2800" kern="20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endParaRPr lang="en-US" sz="900" baseline="0" dirty="0">
              <a:latin typeface="BIZ UDゴシック" panose="020B0400000000000000" pitchFamily="49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6C6BF-DB33-9895-2238-6923D1AE4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370800"/>
            <a:ext cx="675830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1800"/>
              </a:spcBef>
              <a:defRPr sz="2000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2" name="テキスト プレースホルダー 5">
            <a:extLst>
              <a:ext uri="{FF2B5EF4-FFF2-40B4-BE49-F238E27FC236}">
                <a16:creationId xmlns:a16="http://schemas.microsoft.com/office/drawing/2014/main" id="{42864FF2-638A-4334-6796-B3AE8476C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964095"/>
            <a:ext cx="8426450" cy="288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3" name="テキスト プレースホルダー 9">
            <a:extLst>
              <a:ext uri="{FF2B5EF4-FFF2-40B4-BE49-F238E27FC236}">
                <a16:creationId xmlns:a16="http://schemas.microsoft.com/office/drawing/2014/main" id="{6DD65C8E-B513-BF6C-4249-C40F0B05EA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4631898"/>
            <a:ext cx="842645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1C9C74-7365-AB78-008F-D73B31869F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9A9B77F-FE39-25BB-1938-AF97CB064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3228" y="361950"/>
            <a:ext cx="1041996" cy="4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39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 userDrawn="1">
          <p15:clr>
            <a:srgbClr val="F26B43"/>
          </p15:clr>
        </p15:guide>
        <p15:guide id="2" orient="horz" pos="3014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pos="226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_フッター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E68512-4ED7-30FA-2929-F33C3906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370800"/>
            <a:ext cx="8426450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1800"/>
              </a:spcBef>
              <a:defRPr sz="2000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3" name="テキスト プレースホルダー 5">
            <a:extLst>
              <a:ext uri="{FF2B5EF4-FFF2-40B4-BE49-F238E27FC236}">
                <a16:creationId xmlns:a16="http://schemas.microsoft.com/office/drawing/2014/main" id="{35786219-34AB-FB7B-80B0-6A0D216F0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964095"/>
            <a:ext cx="8426450" cy="288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5" name="テキスト プレースホルダー 9">
            <a:extLst>
              <a:ext uri="{FF2B5EF4-FFF2-40B4-BE49-F238E27FC236}">
                <a16:creationId xmlns:a16="http://schemas.microsoft.com/office/drawing/2014/main" id="{5C1D77D8-7EA6-E3A2-BC20-CB436AAE6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4631827"/>
            <a:ext cx="6120000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1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055E8A-21EF-673C-4EF9-4CEED1926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E824CC9-95DD-E703-19E0-60CBB71E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3228" y="4335174"/>
            <a:ext cx="1041996" cy="4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1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 userDrawn="1">
          <p15:clr>
            <a:srgbClr val="F26B43"/>
          </p15:clr>
        </p15:guide>
        <p15:guide id="2" orient="horz" pos="3014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pos="226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ECD3-D870-47E7-8AFC-E044CDBAB8E4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417C-36EC-4507-9302-B78C90E3E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82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BAEA90F0-19A1-4DCC-A889-141959BC6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6FD523AF-ED81-4CEC-A6D2-3DD1445C87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080A838D-B611-44E3-B596-E5C0333FF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87BF-81DE-43E1-B078-BBD6015ED7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68611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991"/>
            <a:ext cx="8382000" cy="165865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468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311E07-2EA1-1A9C-91B5-ED8C3C92C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75" y="4789075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 b="0" i="0">
                <a:solidFill>
                  <a:schemeClr val="accent6"/>
                </a:solidFill>
                <a:latin typeface="BIZ UDGothic" panose="020B0400000000000000" pitchFamily="49" charset="-128"/>
                <a:ea typeface="BIZ UDGothic" panose="020B0400000000000000" pitchFamily="49" charset="-128"/>
              </a:defRPr>
            </a:lvl1pPr>
          </a:lstStyle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69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5" r:id="rId2"/>
    <p:sldLayoutId id="2147483676" r:id="rId3"/>
    <p:sldLayoutId id="2147483700" r:id="rId4"/>
    <p:sldLayoutId id="2147483703" r:id="rId5"/>
    <p:sldLayoutId id="2147483704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600" kern="1200" baseline="0">
          <a:solidFill>
            <a:schemeClr val="tx1"/>
          </a:solidFill>
          <a:latin typeface="BIZ UDゴシック" panose="020B0400000000000000" pitchFamily="49" charset="-128"/>
          <a:ea typeface="BIZ UDゴシック" panose="020B0400000000000000" pitchFamily="49" charset="-128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kumimoji="1" sz="2800" kern="1200" baseline="0">
          <a:solidFill>
            <a:schemeClr val="tx1"/>
          </a:solidFill>
          <a:latin typeface="BIZ UDゴシック" panose="020B0400000000000000" pitchFamily="49" charset="-128"/>
          <a:ea typeface="BIZ UDゴシック" panose="020B0400000000000000" pitchFamily="49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3241" userDrawn="1">
          <p15:clr>
            <a:srgbClr val="F26B43"/>
          </p15:clr>
        </p15:guide>
        <p15:guide id="4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n-kenko@city.yokohama.jp" TargetMode="External"/><Relationship Id="rId2" Type="http://schemas.openxmlformats.org/officeDocument/2006/relationships/hyperlink" Target="tel:045-847-843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ionhygiene.co.j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23EED-EE5E-916A-D703-E14FC7525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664" y="1240036"/>
            <a:ext cx="6840000" cy="1107996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夏、おさえておきたい感染対策</a:t>
            </a:r>
            <a:br>
              <a:rPr lang="en-US" altLang="ja-JP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～感染性胃腸炎・結核を中心に～</a:t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2AE2EA-663C-B866-9C2F-81F09308A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64" y="2624964"/>
            <a:ext cx="6840000" cy="276999"/>
          </a:xfrm>
        </p:spPr>
        <p:txBody>
          <a:bodyPr/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年６月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8AE286-0098-E223-26B3-E1A02BA40A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感染症対策指導者養成研修会</a:t>
            </a:r>
            <a:endParaRPr lang="en-US" altLang="zh-TW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港南区福祉保健センター　医師　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北川　寛直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409C67D-6BEE-C66B-C5D0-AE92704B71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05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8135" y="122640"/>
            <a:ext cx="3433765" cy="756440"/>
          </a:xfr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感染性胃腸炎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BD319338-435E-4155-9046-18A8B81269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C24663A5-B5E0-437E-8F11-C1DACAC4FE41}"/>
              </a:ext>
            </a:extLst>
          </p:cNvPr>
          <p:cNvSpPr txBox="1">
            <a:spLocks/>
          </p:cNvSpPr>
          <p:nvPr/>
        </p:nvSpPr>
        <p:spPr>
          <a:xfrm>
            <a:off x="190500" y="1065220"/>
            <a:ext cx="8775699" cy="3684580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3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・細菌やウイルスなどの病原体による感染症。</a:t>
            </a:r>
            <a:endParaRPr lang="en-US" altLang="ja-JP" sz="3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3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・ウイルス感染による胃腸炎が多い。</a:t>
            </a:r>
            <a:endParaRPr lang="en-US" altLang="ja-JP" sz="3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3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・毎年秋から冬にかけて流行する。</a:t>
            </a:r>
            <a:endParaRPr lang="en-US" altLang="ja-JP" sz="3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ja-JP" sz="3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2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・高齢者の嘔吐・下痢・発熱　→</a:t>
            </a:r>
            <a:r>
              <a:rPr lang="ja-JP" altLang="en-US" sz="28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脱水症</a:t>
            </a:r>
            <a:endParaRPr lang="en-US" altLang="ja-JP" sz="28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28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↓　　　　　　　　　　↓</a:t>
            </a:r>
            <a:endParaRPr lang="en-US" altLang="ja-JP" sz="2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2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sz="28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誤嚥</a:t>
            </a:r>
            <a:r>
              <a:rPr lang="ja-JP" altLang="en-US" sz="280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2800" b="1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窒息、肺炎　　　脳梗塞、心筋梗塞</a:t>
            </a:r>
            <a:endParaRPr lang="en-US" altLang="ja-JP" sz="2800" b="1" i="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68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8135" y="122640"/>
            <a:ext cx="8412166" cy="756440"/>
          </a:xfr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感染性胃腸炎を引き起こす病原体とその特徴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BD319338-435E-4155-9046-18A8B81269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C24663A5-B5E0-437E-8F11-C1DACAC4FE41}"/>
              </a:ext>
            </a:extLst>
          </p:cNvPr>
          <p:cNvSpPr txBox="1">
            <a:spLocks/>
          </p:cNvSpPr>
          <p:nvPr/>
        </p:nvSpPr>
        <p:spPr>
          <a:xfrm>
            <a:off x="190500" y="1065220"/>
            <a:ext cx="8953500" cy="3468680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①ノロウイルス：</a:t>
            </a:r>
            <a:r>
              <a:rPr lang="ja-JP" altLang="en-US" sz="3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強い症状、</a:t>
            </a: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アルコール消毒無効</a:t>
            </a:r>
            <a:endParaRPr lang="en-US" altLang="ja-JP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②ロタウイルス：白い水様便、ワクチンあり</a:t>
            </a:r>
            <a:endParaRPr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③カンピロバクター：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生焼けの鶏肉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GBS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④サルモネラ菌：生卵、ミドリガメ飼育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⑤黄色ブドウ球菌：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毒素は耐熱性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、オニギリ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⑥腸管出血性大腸菌：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激しい腹痛、</a:t>
            </a:r>
            <a:r>
              <a:rPr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重篤合併症</a:t>
            </a:r>
            <a:endParaRPr lang="en-US" altLang="ja-JP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92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8135" y="122640"/>
            <a:ext cx="7866065" cy="756440"/>
          </a:xfr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感染経路と対策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BD319338-435E-4155-9046-18A8B81269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C24663A5-B5E0-437E-8F11-C1DACAC4FE41}"/>
              </a:ext>
            </a:extLst>
          </p:cNvPr>
          <p:cNvSpPr txBox="1">
            <a:spLocks/>
          </p:cNvSpPr>
          <p:nvPr/>
        </p:nvSpPr>
        <p:spPr>
          <a:xfrm>
            <a:off x="282571" y="879080"/>
            <a:ext cx="8412166" cy="4143368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ja-JP" sz="1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感染経路</a:t>
            </a:r>
            <a:r>
              <a:rPr lang="en-US" altLang="ja-JP" sz="1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病原体が付着した手で口に触れることによる感染（接触感染）、</a:t>
            </a:r>
            <a:endParaRPr lang="en-US" altLang="ja-JP" sz="18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1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汚染された食品を食べることによる感染（経口感染）がある。</a:t>
            </a:r>
            <a:endParaRPr lang="en-US" altLang="ja-JP" sz="18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ja-JP" sz="1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ja-JP" sz="1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ja-JP" sz="1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ja-JP" sz="1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ja-JP" sz="1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ja-JP" sz="1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ja-JP" sz="18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対策</a:t>
            </a:r>
            <a:r>
              <a:rPr lang="en-US" altLang="ja-JP" sz="18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ja-JP" altLang="en-US" sz="1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感染源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：食品調理の十分な加熱又は冷凍、調理品の適切な保管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r>
              <a: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発症者の早期把握・症状のある場合は、隔離。塩素系消毒液による環境消毒。</a:t>
            </a:r>
            <a:endParaRPr lang="en-US" altLang="ja-J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感染経路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：丁寧かつ頻繁な</a:t>
            </a: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手洗い。調理時の手袋。</a:t>
            </a:r>
            <a:endParaRPr lang="en-US" altLang="ja-JP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宿主抵抗力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しっかり栄養　十分な休息。　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CF0EA1-F25A-4546-852F-E6521B19D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135" y="1535509"/>
            <a:ext cx="2744063" cy="143906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CCF7E0-318A-4ED4-8018-01135D231E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37" y="1345374"/>
            <a:ext cx="1663700" cy="20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1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AC717-AC82-AE39-297A-410886666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4" y="370800"/>
            <a:ext cx="6758305" cy="553998"/>
          </a:xfrm>
        </p:spPr>
        <p:txBody>
          <a:bodyPr/>
          <a:lstStyle/>
          <a:p>
            <a:r>
              <a:rPr lang="en-US" altLang="ja-JP" sz="3600" dirty="0"/>
              <a:t>menu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5C32EC-0C61-9207-FE7D-BE1723425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425" y="1355981"/>
            <a:ext cx="8426450" cy="2880000"/>
          </a:xfrm>
        </p:spPr>
        <p:txBody>
          <a:bodyPr>
            <a:normAutofit/>
          </a:bodyPr>
          <a:lstStyle/>
          <a:p>
            <a:endParaRPr lang="en-US" altLang="ja-JP" sz="2800" dirty="0"/>
          </a:p>
          <a:p>
            <a:r>
              <a:rPr lang="ja-JP" altLang="en-US" sz="2800" dirty="0"/>
              <a:t>１．感染の基礎知識</a:t>
            </a:r>
            <a:endParaRPr lang="en-US" altLang="ja-JP" sz="2800" dirty="0"/>
          </a:p>
          <a:p>
            <a:r>
              <a:rPr lang="ja-JP" altLang="en-US" sz="2800" dirty="0"/>
              <a:t>２．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流行期？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感染性胃腸炎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/>
              <a:t>３．</a:t>
            </a:r>
            <a:r>
              <a:rPr lang="ja-JP" altLang="en-US" sz="2800" dirty="0"/>
              <a:t>結核、今も侮れない病気！</a:t>
            </a:r>
            <a:endParaRPr lang="en-US" altLang="ja-JP" sz="28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0DBDE5-14F9-DDCC-4FB2-9279381B1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CCDDD6-64B3-E5A0-83A0-D65BAAA3C4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A2ECC8FF-AADB-477F-8475-BC346E9B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789190"/>
            <a:ext cx="5203825" cy="4859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3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8E55B11-BB38-4B54-8364-806CB8C8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91" y="2823975"/>
            <a:ext cx="2604575" cy="17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64" y="203368"/>
            <a:ext cx="5329736" cy="877321"/>
          </a:xfrm>
        </p:spPr>
        <p:txBody>
          <a:bodyPr/>
          <a:lstStyle/>
          <a:p>
            <a:pPr algn="l"/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結核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とはどんな病気？</a:t>
            </a:r>
            <a:endParaRPr lang="ja-JP" altLang="en-US" b="1" i="0" dirty="0">
              <a:solidFill>
                <a:schemeClr val="accent4"/>
              </a:solidFill>
              <a:effectLst/>
              <a:latin typeface="Noto Sans JP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1" y="1295400"/>
            <a:ext cx="8382000" cy="339232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・結核菌により主に肺に炎症を起こす病気。</a:t>
            </a: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・結核菌は増殖分裂の速度が</a:t>
            </a:r>
            <a:r>
              <a:rPr lang="ja-JP" altLang="en-US" sz="4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遅い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  <a:p>
            <a:endParaRPr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発病までに時間を要す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（数ヶ月～２年～数十年）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・感染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しても</a:t>
            </a:r>
            <a:r>
              <a:rPr lang="ja-JP" altLang="en-US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発病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するのは</a:t>
            </a:r>
            <a:r>
              <a:rPr lang="en-US" altLang="ja-JP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割位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検査で感染が判明するまでに時間を要す（接触後２～３か月）</a:t>
            </a:r>
            <a:endParaRPr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1F8F623-4FFA-4E0F-BB39-738485916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053" y="250678"/>
            <a:ext cx="1979997" cy="15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2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64" y="203368"/>
            <a:ext cx="5329736" cy="877321"/>
          </a:xfrm>
        </p:spPr>
        <p:txBody>
          <a:bodyPr/>
          <a:lstStyle/>
          <a:p>
            <a:pPr algn="l"/>
            <a:r>
              <a:rPr kumimoji="1" lang="ja-JP" altLang="en-US" sz="7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結核の症状</a:t>
            </a:r>
            <a:endParaRPr lang="ja-JP" altLang="en-US" b="1" i="0" dirty="0">
              <a:solidFill>
                <a:schemeClr val="accent4"/>
              </a:solidFill>
              <a:effectLst/>
              <a:latin typeface="Noto Sans JP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1" y="1295400"/>
            <a:ext cx="3975099" cy="339232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２週間以上つづく咳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痰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微熱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倦怠感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体重減少</a:t>
            </a: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胸痛</a:t>
            </a:r>
          </a:p>
        </p:txBody>
      </p:sp>
      <p:sp>
        <p:nvSpPr>
          <p:cNvPr id="4" name="角丸四角形吹き出し 5">
            <a:extLst>
              <a:ext uri="{FF2B5EF4-FFF2-40B4-BE49-F238E27FC236}">
                <a16:creationId xmlns:a16="http://schemas.microsoft.com/office/drawing/2014/main" id="{0E50D9C4-295D-4AE3-A2A9-B5B0B8472843}"/>
              </a:ext>
            </a:extLst>
          </p:cNvPr>
          <p:cNvSpPr/>
          <p:nvPr/>
        </p:nvSpPr>
        <p:spPr>
          <a:xfrm>
            <a:off x="5930900" y="1295400"/>
            <a:ext cx="2832099" cy="1166330"/>
          </a:xfrm>
          <a:prstGeom prst="wedgeRoundRectCallout">
            <a:avLst>
              <a:gd name="adj1" fmla="val -80221"/>
              <a:gd name="adj2" fmla="val -606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初期症状はカゼにそっくり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なので見過ごしがち。</a:t>
            </a:r>
          </a:p>
        </p:txBody>
      </p:sp>
      <p:sp>
        <p:nvSpPr>
          <p:cNvPr id="5" name="角丸四角形 5">
            <a:extLst>
              <a:ext uri="{FF2B5EF4-FFF2-40B4-BE49-F238E27FC236}">
                <a16:creationId xmlns:a16="http://schemas.microsoft.com/office/drawing/2014/main" id="{47BA795D-638C-4864-81A5-D1EE67B546B1}"/>
              </a:ext>
            </a:extLst>
          </p:cNvPr>
          <p:cNvSpPr/>
          <p:nvPr/>
        </p:nvSpPr>
        <p:spPr>
          <a:xfrm>
            <a:off x="2120899" y="3775390"/>
            <a:ext cx="6705599" cy="116633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高齢者では呼吸器症状を呈しないことが多い</a:t>
            </a:r>
          </a:p>
          <a:p>
            <a:r>
              <a:rPr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（体調不良・他の疾患で発見される事多い）</a:t>
            </a:r>
          </a:p>
        </p:txBody>
      </p:sp>
    </p:spTree>
    <p:extLst>
      <p:ext uri="{BB962C8B-B14F-4D97-AF65-F5344CB8AC3E}">
        <p14:creationId xmlns:p14="http://schemas.microsoft.com/office/powerpoint/2010/main" val="251081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64" y="203368"/>
            <a:ext cx="5329736" cy="877321"/>
          </a:xfrm>
        </p:spPr>
        <p:txBody>
          <a:bodyPr/>
          <a:lstStyle/>
          <a:p>
            <a:pPr algn="l"/>
            <a:r>
              <a:rPr kumimoji="1" lang="ja-JP" altLang="en-US" sz="7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結核の治療</a:t>
            </a:r>
            <a:endParaRPr lang="ja-JP" altLang="en-US" b="1" i="0" dirty="0">
              <a:solidFill>
                <a:schemeClr val="accent4"/>
              </a:solidFill>
              <a:effectLst/>
              <a:latin typeface="Noto Sans JP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1" y="1295400"/>
            <a:ext cx="8382000" cy="339232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種の抗結核薬を</a:t>
            </a:r>
            <a:r>
              <a:rPr kumimoji="1" lang="en-US" altLang="ja-JP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カ月服薬。</a:t>
            </a:r>
            <a:endParaRPr kumimoji="1" lang="en-US" altLang="ja-JP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>
              <a:solidFill>
                <a:schemeClr val="accent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・排菌する期間は入院。</a:t>
            </a:r>
            <a:endParaRPr kumimoji="1" lang="en-US" altLang="ja-JP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（検査にて他人にうつさなくなったことを確認。）</a:t>
            </a:r>
            <a:endParaRPr lang="en-US" altLang="ja-JP" sz="2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・通常は約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ヵ月程度で排菌はおさまる。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・排菌しなければ外来通院。</a:t>
            </a:r>
            <a:endParaRPr kumimoji="1" lang="en-US" altLang="ja-JP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47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7898"/>
            <a:ext cx="9144000" cy="877321"/>
          </a:xfrm>
        </p:spPr>
        <p:txBody>
          <a:bodyPr/>
          <a:lstStyle/>
          <a:p>
            <a:pPr algn="l"/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高齢・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障がい者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施設にお願いしたいこと</a:t>
            </a:r>
            <a:endParaRPr lang="ja-JP" altLang="en-US" sz="4000" b="1" i="0" dirty="0">
              <a:solidFill>
                <a:schemeClr val="accent4"/>
              </a:solidFill>
              <a:effectLst/>
              <a:latin typeface="Noto Sans JP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1" y="1897629"/>
            <a:ext cx="6108699" cy="2120900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・早期発見</a:t>
            </a:r>
            <a:endParaRPr kumimoji="1" lang="en-US" altLang="ja-JP" sz="40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・患者支援</a:t>
            </a:r>
            <a:endParaRPr kumimoji="1" lang="en-US" altLang="ja-JP" sz="40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・接触者健診への御協力</a:t>
            </a:r>
            <a:endParaRPr kumimoji="1" lang="ja-JP" altLang="en-US" sz="40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角丸四角形 5">
            <a:extLst>
              <a:ext uri="{FF2B5EF4-FFF2-40B4-BE49-F238E27FC236}">
                <a16:creationId xmlns:a16="http://schemas.microsoft.com/office/drawing/2014/main" id="{47A4798F-7174-426D-8157-967342900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69973"/>
            <a:ext cx="2603500" cy="702571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3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8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51D8C157-3765-4804-8D99-B3E222E0F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525" y="141729"/>
            <a:ext cx="5617911" cy="560957"/>
          </a:xfrm>
        </p:spPr>
        <p:txBody>
          <a:bodyPr/>
          <a:lstStyle/>
          <a:p>
            <a:pPr defTabSz="684792"/>
            <a:r>
              <a:rPr lang="ja-JP" altLang="en-US" sz="4051" dirty="0"/>
              <a:t>結核の定期健康診断</a:t>
            </a:r>
            <a:endParaRPr lang="ja-JP" altLang="ja-JP" sz="405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BB3F1E75-0371-4786-8B30-6063714D7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24" y="789629"/>
            <a:ext cx="6725534" cy="419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3301">
                <a:latin typeface="Arial" panose="020B0604020202020204" pitchFamily="34" charset="0"/>
              </a:rPr>
              <a:t>事業者等の長は、　</a:t>
            </a:r>
            <a:endParaRPr lang="en-US" altLang="ja-JP" sz="330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3301">
                <a:latin typeface="Arial" panose="020B0604020202020204" pitchFamily="34" charset="0"/>
              </a:rPr>
              <a:t>業務に従事する者らに対して、</a:t>
            </a:r>
            <a:endParaRPr lang="en-US" altLang="ja-JP" sz="330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3301">
                <a:latin typeface="Arial" panose="020B0604020202020204" pitchFamily="34" charset="0"/>
              </a:rPr>
              <a:t>結核に係る定期の健康診断を</a:t>
            </a:r>
            <a:endParaRPr lang="en-US" altLang="ja-JP" sz="330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3301">
                <a:solidFill>
                  <a:srgbClr val="FF0000"/>
                </a:solidFill>
                <a:latin typeface="Arial" panose="020B0604020202020204" pitchFamily="34" charset="0"/>
              </a:rPr>
              <a:t>行わなければならない</a:t>
            </a:r>
            <a:r>
              <a:rPr lang="ja-JP" altLang="en-US" sz="3301">
                <a:latin typeface="Arial" panose="020B0604020202020204" pitchFamily="34" charset="0"/>
              </a:rPr>
              <a:t>。</a:t>
            </a:r>
            <a:endParaRPr lang="en-US" altLang="ja-JP" sz="3301">
              <a:latin typeface="Arial" panose="020B0604020202020204" pitchFamily="34" charset="0"/>
            </a:endParaRPr>
          </a:p>
          <a:p>
            <a:pPr algn="r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3301" b="1">
                <a:latin typeface="Arial" panose="020B0604020202020204" pitchFamily="34" charset="0"/>
              </a:rPr>
              <a:t> </a:t>
            </a:r>
            <a:r>
              <a:rPr lang="ja-JP" altLang="en-US" sz="3301">
                <a:latin typeface="Arial" panose="020B0604020202020204" pitchFamily="34" charset="0"/>
              </a:rPr>
              <a:t>（</a:t>
            </a:r>
            <a:r>
              <a:rPr lang="ja-JP" altLang="en-US" sz="3301" b="1">
                <a:latin typeface="Arial" panose="020B0604020202020204" pitchFamily="34" charset="0"/>
              </a:rPr>
              <a:t>感染症法</a:t>
            </a:r>
            <a:r>
              <a:rPr lang="en-US" altLang="ja-JP" sz="3301" b="1">
                <a:latin typeface="Arial" panose="020B0604020202020204" pitchFamily="34" charset="0"/>
              </a:rPr>
              <a:t>53</a:t>
            </a:r>
            <a:r>
              <a:rPr lang="ja-JP" altLang="en-US" sz="3301" b="1">
                <a:latin typeface="Arial" panose="020B0604020202020204" pitchFamily="34" charset="0"/>
              </a:rPr>
              <a:t>条の２</a:t>
            </a:r>
            <a:r>
              <a:rPr lang="ja-JP" altLang="en-US" sz="3301">
                <a:latin typeface="Arial" panose="020B0604020202020204" pitchFamily="34" charset="0"/>
              </a:rPr>
              <a:t>）</a:t>
            </a:r>
            <a:endParaRPr lang="en-US" altLang="ja-JP" sz="3301">
              <a:latin typeface="Arial" panose="020B0604020202020204" pitchFamily="34" charset="0"/>
            </a:endParaRPr>
          </a:p>
          <a:p>
            <a:pPr algn="r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endParaRPr lang="en-US" altLang="ja-JP" sz="330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3301">
                <a:latin typeface="Arial" panose="020B0604020202020204" pitchFamily="34" charset="0"/>
              </a:rPr>
              <a:t>健康診断の対象者は、事業者の行う健康診断を</a:t>
            </a:r>
            <a:r>
              <a:rPr lang="ja-JP" altLang="en-US" sz="3301">
                <a:solidFill>
                  <a:srgbClr val="FF0000"/>
                </a:solidFill>
                <a:latin typeface="Arial" panose="020B0604020202020204" pitchFamily="34" charset="0"/>
              </a:rPr>
              <a:t>受けなければならない</a:t>
            </a:r>
            <a:r>
              <a:rPr lang="ja-JP" altLang="en-US" sz="3301">
                <a:latin typeface="Arial" panose="020B0604020202020204" pitchFamily="34" charset="0"/>
              </a:rPr>
              <a:t>。 </a:t>
            </a:r>
            <a:endParaRPr lang="en-US" altLang="ja-JP" sz="3301">
              <a:latin typeface="Arial" panose="020B0604020202020204" pitchFamily="34" charset="0"/>
            </a:endParaRPr>
          </a:p>
          <a:p>
            <a:pPr algn="r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3301">
                <a:latin typeface="Arial" panose="020B0604020202020204" pitchFamily="34" charset="0"/>
              </a:rPr>
              <a:t>（</a:t>
            </a:r>
            <a:r>
              <a:rPr lang="ja-JP" altLang="en-US" sz="3301" b="1">
                <a:latin typeface="Arial" panose="020B0604020202020204" pitchFamily="34" charset="0"/>
              </a:rPr>
              <a:t>感染症法</a:t>
            </a:r>
            <a:r>
              <a:rPr lang="en-US" altLang="ja-JP" sz="3301" b="1">
                <a:latin typeface="Arial" panose="020B0604020202020204" pitchFamily="34" charset="0"/>
              </a:rPr>
              <a:t>53</a:t>
            </a:r>
            <a:r>
              <a:rPr lang="ja-JP" altLang="en-US" sz="3301" b="1">
                <a:latin typeface="Arial" panose="020B0604020202020204" pitchFamily="34" charset="0"/>
              </a:rPr>
              <a:t>条の３ </a:t>
            </a:r>
            <a:r>
              <a:rPr lang="ja-JP" altLang="en-US" sz="3301">
                <a:latin typeface="Arial" panose="020B0604020202020204" pitchFamily="34" charset="0"/>
              </a:rPr>
              <a:t>） </a:t>
            </a:r>
            <a:endParaRPr lang="en-US" altLang="ja-JP" sz="330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endParaRPr lang="en-US" altLang="ja-JP" sz="3001">
              <a:latin typeface="Arial" panose="020B0604020202020204" pitchFamily="34" charset="0"/>
            </a:endParaRPr>
          </a:p>
        </p:txBody>
      </p:sp>
      <p:pic>
        <p:nvPicPr>
          <p:cNvPr id="69636" name="図 8">
            <a:extLst>
              <a:ext uri="{FF2B5EF4-FFF2-40B4-BE49-F238E27FC236}">
                <a16:creationId xmlns:a16="http://schemas.microsoft.com/office/drawing/2014/main" id="{6280A2E2-177B-4783-8F99-F572CC35B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49" y="303704"/>
            <a:ext cx="1286272" cy="12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5CE74497-2792-4845-970D-FB2A3444D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35" y="455868"/>
            <a:ext cx="5617912" cy="56095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ja-JP" altLang="en-US" sz="4051" dirty="0"/>
              <a:t>実施義務者及び対象者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6FDE6957-93BD-4ACE-80AA-4A2F1D70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330339"/>
            <a:ext cx="7214223" cy="351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en-US" altLang="ja-JP" sz="3001" dirty="0">
                <a:latin typeface="Arial" panose="020B0604020202020204" pitchFamily="34" charset="0"/>
              </a:rPr>
              <a:t>1.</a:t>
            </a:r>
            <a:r>
              <a:rPr lang="ja-JP" altLang="en-US" sz="3001" dirty="0">
                <a:latin typeface="Arial" panose="020B0604020202020204" pitchFamily="34" charset="0"/>
              </a:rPr>
              <a:t>事業者（</a:t>
            </a:r>
            <a:r>
              <a:rPr lang="ja-JP" altLang="en-US" sz="3001" dirty="0">
                <a:solidFill>
                  <a:srgbClr val="0070C0"/>
                </a:solidFill>
                <a:latin typeface="Arial" panose="020B0604020202020204" pitchFamily="34" charset="0"/>
              </a:rPr>
              <a:t>毎年度</a:t>
            </a:r>
            <a:r>
              <a:rPr lang="ja-JP" altLang="en-US" sz="3001" dirty="0">
                <a:latin typeface="Arial" panose="020B0604020202020204" pitchFamily="34" charset="0"/>
              </a:rPr>
              <a:t>）</a:t>
            </a:r>
            <a:endParaRPr lang="en-US" altLang="ja-JP" sz="300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2401" dirty="0">
                <a:latin typeface="Arial" panose="020B0604020202020204" pitchFamily="34" charset="0"/>
              </a:rPr>
              <a:t> ①</a:t>
            </a:r>
            <a:r>
              <a:rPr lang="ja-JP" altLang="en-US" sz="2401" b="1" dirty="0">
                <a:solidFill>
                  <a:srgbClr val="000000"/>
                </a:solidFill>
                <a:latin typeface="Arial" panose="020B0604020202020204" pitchFamily="34" charset="0"/>
              </a:rPr>
              <a:t>学校</a:t>
            </a:r>
            <a:r>
              <a:rPr lang="ja-JP" altLang="en-US" sz="2401" dirty="0">
                <a:solidFill>
                  <a:srgbClr val="000000"/>
                </a:solidFill>
                <a:latin typeface="Arial" panose="020B0604020202020204" pitchFamily="34" charset="0"/>
              </a:rPr>
              <a:t>（幼稚園を除く）において業務に従事する者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2401" dirty="0">
                <a:solidFill>
                  <a:srgbClr val="000000"/>
                </a:solidFill>
                <a:latin typeface="Arial" panose="020B0604020202020204" pitchFamily="34" charset="0"/>
              </a:rPr>
              <a:t> ②</a:t>
            </a:r>
            <a:r>
              <a:rPr lang="ja-JP" altLang="en-US" sz="2401" b="1" dirty="0">
                <a:solidFill>
                  <a:srgbClr val="000000"/>
                </a:solidFill>
                <a:latin typeface="Arial" panose="020B0604020202020204" pitchFamily="34" charset="0"/>
              </a:rPr>
              <a:t>病院、診療所、助産所、</a:t>
            </a:r>
            <a:r>
              <a:rPr lang="ja-JP" altLang="en-US" sz="2401" b="1" dirty="0">
                <a:solidFill>
                  <a:srgbClr val="FF0000"/>
                </a:solidFill>
                <a:latin typeface="Arial" panose="020B0604020202020204" pitchFamily="34" charset="0"/>
              </a:rPr>
              <a:t>介護老人保健施設、</a:t>
            </a:r>
            <a:endParaRPr lang="en-US" altLang="ja-JP" sz="2401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2401" b="1" dirty="0">
                <a:solidFill>
                  <a:srgbClr val="FF0000"/>
                </a:solidFill>
                <a:latin typeface="Arial" panose="020B0604020202020204" pitchFamily="34" charset="0"/>
              </a:rPr>
              <a:t>　社会福祉施設</a:t>
            </a:r>
            <a:r>
              <a:rPr lang="ja-JP" altLang="en-US" sz="2401" dirty="0">
                <a:latin typeface="Arial" panose="020B0604020202020204" pitchFamily="34" charset="0"/>
              </a:rPr>
              <a:t>において業務に従事する者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en-US" altLang="ja-JP" sz="3001" dirty="0">
                <a:latin typeface="Arial" panose="020B0604020202020204" pitchFamily="34" charset="0"/>
              </a:rPr>
              <a:t>2.</a:t>
            </a:r>
            <a:r>
              <a:rPr lang="ja-JP" altLang="en-US" sz="3001" dirty="0">
                <a:latin typeface="Arial" panose="020B0604020202020204" pitchFamily="34" charset="0"/>
              </a:rPr>
              <a:t>学校の長（入学した年度） </a:t>
            </a:r>
            <a:endParaRPr lang="en-US" altLang="ja-JP" sz="300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ja-JP" altLang="en-US" sz="2401" dirty="0">
                <a:latin typeface="Arial" panose="020B0604020202020204" pitchFamily="34" charset="0"/>
              </a:rPr>
              <a:t> 大学、高等学校、高等専門学校等の学生又は生徒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en-US" altLang="ja-JP" sz="3001" dirty="0">
                <a:latin typeface="Arial" panose="020B0604020202020204" pitchFamily="34" charset="0"/>
              </a:rPr>
              <a:t>3.</a:t>
            </a:r>
            <a:r>
              <a:rPr lang="ja-JP" altLang="en-US" sz="3001" dirty="0">
                <a:latin typeface="Arial" panose="020B0604020202020204" pitchFamily="34" charset="0"/>
              </a:rPr>
              <a:t>施設の長 （</a:t>
            </a:r>
            <a:r>
              <a:rPr lang="ja-JP" altLang="en-US" sz="3001" dirty="0">
                <a:solidFill>
                  <a:srgbClr val="0070C0"/>
                </a:solidFill>
                <a:latin typeface="Arial" panose="020B0604020202020204" pitchFamily="34" charset="0"/>
              </a:rPr>
              <a:t>毎年度</a:t>
            </a:r>
            <a:r>
              <a:rPr lang="ja-JP" altLang="en-US" sz="3001" dirty="0">
                <a:latin typeface="Arial" panose="020B0604020202020204" pitchFamily="34" charset="0"/>
              </a:rPr>
              <a:t>） </a:t>
            </a:r>
            <a:endParaRPr lang="en-US" altLang="ja-JP" sz="300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en-US" altLang="ja-JP" sz="2401" dirty="0">
                <a:latin typeface="Arial" panose="020B0604020202020204" pitchFamily="34" charset="0"/>
              </a:rPr>
              <a:t> </a:t>
            </a:r>
            <a:r>
              <a:rPr lang="ja-JP" altLang="en-US" sz="2401" dirty="0">
                <a:latin typeface="Arial" panose="020B0604020202020204" pitchFamily="34" charset="0"/>
              </a:rPr>
              <a:t>①拘置所・刑務所等に収容されている者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Tx/>
              <a:buNone/>
            </a:pPr>
            <a:r>
              <a:rPr lang="en-US" altLang="ja-JP" sz="2401" dirty="0">
                <a:latin typeface="Arial" panose="020B0604020202020204" pitchFamily="34" charset="0"/>
              </a:rPr>
              <a:t> </a:t>
            </a:r>
            <a:r>
              <a:rPr lang="ja-JP" altLang="en-US" sz="2401" dirty="0">
                <a:latin typeface="Arial" panose="020B0604020202020204" pitchFamily="34" charset="0"/>
              </a:rPr>
              <a:t>②</a:t>
            </a:r>
            <a:r>
              <a:rPr lang="ja-JP" altLang="en-US" sz="2401" dirty="0">
                <a:solidFill>
                  <a:srgbClr val="FF0000"/>
                </a:solidFill>
                <a:latin typeface="Arial" panose="020B0604020202020204" pitchFamily="34" charset="0"/>
              </a:rPr>
              <a:t>社会福祉施設に収容されている</a:t>
            </a:r>
            <a:r>
              <a:rPr lang="en-US" altLang="ja-JP" sz="2401" dirty="0">
                <a:solidFill>
                  <a:srgbClr val="FF0000"/>
                </a:solidFill>
                <a:latin typeface="Arial" panose="020B0604020202020204" pitchFamily="34" charset="0"/>
              </a:rPr>
              <a:t>65</a:t>
            </a:r>
            <a:r>
              <a:rPr lang="ja-JP" altLang="en-US" sz="2401" dirty="0">
                <a:solidFill>
                  <a:srgbClr val="FF0000"/>
                </a:solidFill>
                <a:latin typeface="Arial" panose="020B0604020202020204" pitchFamily="34" charset="0"/>
              </a:rPr>
              <a:t>歳以上の者</a:t>
            </a:r>
            <a:endParaRPr lang="ja-JP" altLang="en-US" sz="330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AC717-AC82-AE39-297A-410886666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4" y="370800"/>
            <a:ext cx="6758305" cy="553998"/>
          </a:xfrm>
        </p:spPr>
        <p:txBody>
          <a:bodyPr/>
          <a:lstStyle/>
          <a:p>
            <a:r>
              <a:rPr lang="en-US" altLang="ja-JP" sz="3600" dirty="0"/>
              <a:t>menu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5C32EC-0C61-9207-FE7D-BE1723425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425" y="1355981"/>
            <a:ext cx="8426450" cy="2880000"/>
          </a:xfrm>
        </p:spPr>
        <p:txBody>
          <a:bodyPr>
            <a:normAutofit/>
          </a:bodyPr>
          <a:lstStyle/>
          <a:p>
            <a:endParaRPr lang="en-US" altLang="ja-JP" sz="2800" dirty="0"/>
          </a:p>
          <a:p>
            <a:r>
              <a:rPr lang="ja-JP" altLang="en-US" sz="2800" dirty="0"/>
              <a:t>１．感染の基礎知識</a:t>
            </a:r>
            <a:endParaRPr lang="en-US" altLang="ja-JP" sz="2800" dirty="0"/>
          </a:p>
          <a:p>
            <a:r>
              <a:rPr lang="ja-JP" altLang="en-US" sz="2800" dirty="0"/>
              <a:t>２．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流行期？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感染性胃腸炎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/>
              <a:t>３．</a:t>
            </a:r>
            <a:r>
              <a:rPr lang="ja-JP" altLang="en-US" sz="2800" dirty="0"/>
              <a:t>結核、今も侮れない病気！</a:t>
            </a:r>
            <a:endParaRPr lang="en-US" altLang="ja-JP" sz="2800" dirty="0"/>
          </a:p>
          <a:p>
            <a:endParaRPr lang="ja-JP" altLang="en-US" sz="28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0DBDE5-14F9-DDCC-4FB2-9279381B1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CCDDD6-64B3-E5A0-83A0-D65BAAA3C4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A2ECC8FF-AADB-477F-8475-BC346E9B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25" y="1793675"/>
            <a:ext cx="3648951" cy="4859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3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424146A-82AD-4833-AFE0-8753633B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715" y="3015615"/>
            <a:ext cx="2658860" cy="17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16050"/>
            <a:ext cx="9027568" cy="1367292"/>
          </a:xfrm>
        </p:spPr>
        <p:txBody>
          <a:bodyPr/>
          <a:lstStyle/>
          <a:p>
            <a:pPr algn="l"/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高齢・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障がい者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施設にお願いしたいこと（再掲）</a:t>
            </a:r>
            <a:endParaRPr lang="ja-JP" altLang="en-US" sz="4000" b="1" i="0" dirty="0">
              <a:solidFill>
                <a:schemeClr val="accent4"/>
              </a:solidFill>
              <a:effectLst/>
              <a:latin typeface="Noto Sans JP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1" y="1897629"/>
            <a:ext cx="6108699" cy="2120900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・早期発見</a:t>
            </a:r>
            <a:endParaRPr kumimoji="1" lang="en-US" altLang="ja-JP" sz="40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・患者支援</a:t>
            </a:r>
            <a:endParaRPr kumimoji="1" lang="en-US" altLang="ja-JP" sz="40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・接触者健診への御協力</a:t>
            </a:r>
            <a:endParaRPr kumimoji="1" lang="ja-JP" altLang="en-US" sz="40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角丸四角形 5">
            <a:extLst>
              <a:ext uri="{FF2B5EF4-FFF2-40B4-BE49-F238E27FC236}">
                <a16:creationId xmlns:a16="http://schemas.microsoft.com/office/drawing/2014/main" id="{1B6DAEF9-A9D8-4440-9B8B-A4B5E06E6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72544"/>
            <a:ext cx="2603500" cy="702571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3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4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CCD79244-3161-4A46-B451-5937315B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3424563"/>
            <a:ext cx="793115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457200" lvl="1" indent="0"/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患者が適切な容量の薬を服用するところを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457200" lvl="1" indent="0"/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医療従事者等が目の前で確認し、治癒するまでの経過を観察する治療方法。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0355" name="Rectangle 9">
            <a:extLst>
              <a:ext uri="{FF2B5EF4-FFF2-40B4-BE49-F238E27FC236}">
                <a16:creationId xmlns:a16="http://schemas.microsoft.com/office/drawing/2014/main" id="{E6FCB2B8-64B8-453D-AB37-50304193F6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3200" y="1028027"/>
            <a:ext cx="8658578" cy="21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BIZ UDPゴシック" panose="020B0400000000000000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BIZ UDPゴシック" panose="020B0400000000000000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BIZ UDPゴシック" panose="020B0400000000000000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BIZ UDPゴシック" panose="020B0400000000000000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BIZ UDPゴシック" panose="020B0400000000000000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pitchFamily="50" charset="-128"/>
              </a:defRPr>
            </a:lvl9pPr>
          </a:lstStyle>
          <a:p>
            <a:pPr marL="257244" indent="-257244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毎日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きちんと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飲む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ために・・・</a:t>
            </a:r>
            <a:b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b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DOTS</a:t>
            </a:r>
            <a:br>
              <a:rPr lang="en-US" altLang="ja-JP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Directly</a:t>
            </a:r>
            <a:r>
              <a:rPr lang="ja-JP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Observed</a:t>
            </a:r>
            <a:r>
              <a:rPr lang="ja-JP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Treatment</a:t>
            </a:r>
            <a:r>
              <a:rPr lang="ja-JP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Short-course</a:t>
            </a:r>
            <a:br>
              <a:rPr lang="en-US" altLang="ja-JP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br>
              <a:rPr lang="en-US" altLang="ja-JP" sz="1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BIZ UDPゴシック" panose="020B0400000000000000" pitchFamily="50" charset="-128"/>
              </a:rPr>
              <a:t>直接服薬確認療法</a:t>
            </a:r>
          </a:p>
        </p:txBody>
      </p:sp>
      <p:sp>
        <p:nvSpPr>
          <p:cNvPr id="92165" name="スライド番号プレースホルダー 1">
            <a:extLst>
              <a:ext uri="{FF2B5EF4-FFF2-40B4-BE49-F238E27FC236}">
                <a16:creationId xmlns:a16="http://schemas.microsoft.com/office/drawing/2014/main" id="{C0812C7D-972A-4509-B765-766989ED5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1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1pPr>
            <a:lvl2pPr marL="557361" indent="-21437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101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2pPr>
            <a:lvl3pPr marL="857479" indent="-171496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18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3pPr>
            <a:lvl4pPr marL="1200470" indent="-171496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15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4pPr>
            <a:lvl5pPr marL="1543461" indent="-171496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15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15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15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15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15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EF24F9-4A69-4927-9BA5-765D22C11DC0}" type="slidenum">
              <a:rPr kumimoji="0" lang="ja-JP" altLang="en-US" sz="9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ja-JP" sz="900">
              <a:latin typeface="Arial" panose="020B0604020202020204" pitchFamily="34" charset="0"/>
            </a:endParaRPr>
          </a:p>
        </p:txBody>
      </p:sp>
      <p:pic>
        <p:nvPicPr>
          <p:cNvPr id="6" name="Picture 2" descr="保健所DOTS 014">
            <a:extLst>
              <a:ext uri="{FF2B5EF4-FFF2-40B4-BE49-F238E27FC236}">
                <a16:creationId xmlns:a16="http://schemas.microsoft.com/office/drawing/2014/main" id="{013B4EE7-03BE-4728-9D30-0CBE2DCD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21" y="212068"/>
            <a:ext cx="3049557" cy="201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コンテンツ プレースホルダ 5"/>
          <p:cNvSpPr>
            <a:spLocks noGrp="1"/>
          </p:cNvSpPr>
          <p:nvPr>
            <p:ph idx="1"/>
          </p:nvPr>
        </p:nvSpPr>
        <p:spPr>
          <a:xfrm>
            <a:off x="378618" y="1420835"/>
            <a:ext cx="8386763" cy="2977334"/>
          </a:xfrm>
        </p:spPr>
        <p:txBody>
          <a:bodyPr/>
          <a:lstStyle/>
          <a:p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１．感染成立の</a:t>
            </a:r>
            <a:r>
              <a:rPr lang="en-US" altLang="ja-JP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要素を理解しよう</a:t>
            </a:r>
            <a:endParaRPr lang="en-US" altLang="ja-JP" sz="3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２．対策の基本を心掛けよう</a:t>
            </a:r>
            <a:endParaRPr lang="en-US" altLang="ja-JP" sz="3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49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疑問の際は、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</a:rPr>
              <a:t>港</a:t>
            </a:r>
            <a:r>
              <a:rPr lang="ja-JP" altLang="en-US" sz="2000" dirty="0">
                <a:latin typeface="メイリオ" panose="020B0604030504040204" pitchFamily="50" charset="-128"/>
              </a:rPr>
              <a:t>南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</a:rPr>
              <a:t>福祉保健センター健康づくり係まで、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</a:endParaRPr>
          </a:p>
          <a:p>
            <a:r>
              <a:rPr lang="ja-JP" altLang="en-US" sz="244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遠慮なく相談をしよう！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</a:rPr>
              <a:t>　　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hlinkClick r:id="rId2"/>
              </a:rPr>
              <a:t>TEL:</a:t>
            </a:r>
            <a:r>
              <a:rPr lang="en-US" altLang="ja-JP" sz="2000" b="0" i="0" dirty="0">
                <a:solidFill>
                  <a:srgbClr val="222222"/>
                </a:solidFill>
                <a:effectLst/>
                <a:latin typeface="BIZ UDGothic" panose="020B0400000000000000" pitchFamily="49" charset="-128"/>
                <a:ea typeface="BIZ UDGothic" panose="020B0400000000000000" pitchFamily="49" charset="-128"/>
                <a:hlinkClick r:id="rId2"/>
              </a:rPr>
              <a:t>045-847-8438</a:t>
            </a:r>
            <a:r>
              <a:rPr lang="ja-JP" altLang="en-US" sz="1600" b="0" i="0" dirty="0">
                <a:solidFill>
                  <a:srgbClr val="222222"/>
                </a:solidFill>
                <a:effectLst/>
                <a:latin typeface="BIZ UDGothic" panose="020B0400000000000000" pitchFamily="49" charset="-128"/>
                <a:ea typeface="BIZ UDGothic" panose="020B0400000000000000" pitchFamily="49" charset="-128"/>
              </a:rPr>
              <a:t>　</a:t>
            </a:r>
            <a:r>
              <a:rPr lang="en-US" altLang="ja-JP" sz="2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 E-mail  </a:t>
            </a:r>
            <a:r>
              <a:rPr lang="en-US" altLang="ja-JP" sz="2400" u="sng" kern="100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  <a:hlinkClick r:id="rId3"/>
              </a:rPr>
              <a:t>kn-kenko@city.yokohama.jp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</a:endParaRPr>
          </a:p>
          <a:p>
            <a:endParaRPr lang="ja-JP" altLang="en-US" sz="2449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819" name="AutoShape 3"/>
          <p:cNvSpPr>
            <a:spLocks noGrp="1" noChangeArrowheads="1"/>
          </p:cNvSpPr>
          <p:nvPr>
            <p:ph type="title"/>
          </p:nvPr>
        </p:nvSpPr>
        <p:spPr>
          <a:xfrm>
            <a:off x="971550" y="206535"/>
            <a:ext cx="6493771" cy="107001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altLang="ja-JP" sz="4500" b="1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</a:t>
            </a:r>
            <a:r>
              <a:rPr lang="en-US" altLang="ja-JP" sz="4500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ake </a:t>
            </a:r>
            <a:r>
              <a:rPr lang="ja-JP" altLang="en-US" sz="4500" b="1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Ｈ</a:t>
            </a:r>
            <a:r>
              <a:rPr lang="en-US" altLang="ja-JP" sz="4500" b="1" dirty="0" err="1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</a:t>
            </a:r>
            <a:r>
              <a:rPr lang="en-US" altLang="ja-JP" sz="4500" dirty="0" err="1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me</a:t>
            </a:r>
            <a:r>
              <a:rPr lang="en-US" altLang="ja-JP" sz="4500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4500" b="1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</a:t>
            </a:r>
            <a:r>
              <a:rPr lang="en-US" altLang="ja-JP" sz="4500" dirty="0">
                <a:solidFill>
                  <a:srgbClr val="3333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essage</a:t>
            </a:r>
            <a:endParaRPr lang="ja-JP" altLang="en-US" sz="336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06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001" y="457994"/>
            <a:ext cx="2628899" cy="4211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感染症とは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685" y="1163572"/>
            <a:ext cx="7059863" cy="1111190"/>
          </a:xfrm>
        </p:spPr>
        <p:txBody>
          <a:bodyPr>
            <a:normAutofit/>
          </a:bodyPr>
          <a:lstStyle/>
          <a:p>
            <a:r>
              <a:rPr lang="ja-JP" altLang="en-US" sz="2700" dirty="0"/>
              <a:t>病原体（細菌、ウイルス、寄生虫など）が</a:t>
            </a:r>
            <a:endParaRPr lang="en-US" altLang="ja-JP" sz="2700" dirty="0"/>
          </a:p>
          <a:p>
            <a:r>
              <a:rPr lang="ja-JP" altLang="en-US" sz="2700" dirty="0"/>
              <a:t>　人などに侵入することで起こる病気のこと。</a:t>
            </a:r>
          </a:p>
          <a:p>
            <a:endParaRPr lang="en-US" altLang="ja-JP" sz="2700" dirty="0"/>
          </a:p>
          <a:p>
            <a:endParaRPr lang="ja-JP" altLang="en-US" sz="27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76" y="2154171"/>
            <a:ext cx="6537971" cy="2888294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7447546" y="4919789"/>
            <a:ext cx="1591511" cy="22450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825" dirty="0">
                <a:solidFill>
                  <a:srgbClr val="FFFF00"/>
                </a:solidFill>
              </a:rPr>
              <a:t>ライオンハイジーン㈱</a:t>
            </a:r>
            <a:r>
              <a:rPr lang="en-US" altLang="ja-JP" sz="825" dirty="0">
                <a:solidFill>
                  <a:srgbClr val="FFFF00"/>
                </a:solidFill>
              </a:rPr>
              <a:t>HP</a:t>
            </a:r>
            <a:r>
              <a:rPr lang="ja-JP" altLang="en-US" sz="825" dirty="0">
                <a:solidFill>
                  <a:srgbClr val="FFFF00"/>
                </a:solidFill>
              </a:rPr>
              <a:t>より</a:t>
            </a:r>
          </a:p>
        </p:txBody>
      </p:sp>
      <p:sp>
        <p:nvSpPr>
          <p:cNvPr id="6" name="AutoShape 2" descr="ライオンハイジーン株式会社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461147" y="29940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09782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7684" y="578310"/>
            <a:ext cx="4184316" cy="56548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感染と発症</a:t>
            </a:r>
            <a:r>
              <a:rPr lang="en-US" altLang="ja-JP" dirty="0"/>
              <a:t>(</a:t>
            </a:r>
            <a:r>
              <a:rPr lang="ja-JP" altLang="en-US" dirty="0"/>
              <a:t>発病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684" y="1501358"/>
            <a:ext cx="8349915" cy="3364639"/>
          </a:xfrm>
        </p:spPr>
        <p:txBody>
          <a:bodyPr>
            <a:normAutofit fontScale="92500"/>
          </a:bodyPr>
          <a:lstStyle/>
          <a:p>
            <a:r>
              <a:rPr lang="ja-JP" altLang="en-US" sz="2400" b="1" dirty="0">
                <a:solidFill>
                  <a:srgbClr val="002060"/>
                </a:solidFill>
              </a:rPr>
              <a:t>感染</a:t>
            </a:r>
            <a:r>
              <a:rPr lang="ja-JP" altLang="en-US" sz="2400" dirty="0"/>
              <a:t>とは病原体</a:t>
            </a:r>
            <a:r>
              <a:rPr lang="ja-JP" altLang="en-US" sz="2625" dirty="0">
                <a:latin typeface="+mn-ea"/>
              </a:rPr>
              <a:t>が生体内に侵入し、</a:t>
            </a:r>
            <a:endParaRPr lang="en-US" altLang="ja-JP" sz="2625" dirty="0">
              <a:latin typeface="+mn-ea"/>
            </a:endParaRPr>
          </a:p>
          <a:p>
            <a:r>
              <a:rPr lang="ja-JP" altLang="en-US" sz="2625" dirty="0">
                <a:latin typeface="+mn-ea"/>
              </a:rPr>
              <a:t>　生体内で定着・増殖し、寄生の状態になった場合のこと。</a:t>
            </a:r>
            <a:endParaRPr lang="en-US" altLang="ja-JP" sz="2625" dirty="0">
              <a:latin typeface="+mn-ea"/>
            </a:endParaRPr>
          </a:p>
          <a:p>
            <a:endParaRPr lang="en-US" altLang="ja-JP" sz="2625" dirty="0">
              <a:latin typeface="+mn-ea"/>
            </a:endParaRPr>
          </a:p>
          <a:p>
            <a:r>
              <a:rPr lang="ja-JP" altLang="en-US" sz="2400" b="1" dirty="0">
                <a:solidFill>
                  <a:srgbClr val="002060"/>
                </a:solidFill>
              </a:rPr>
              <a:t>感染</a:t>
            </a:r>
            <a:r>
              <a:rPr lang="ja-JP" altLang="en-US" sz="2400" dirty="0"/>
              <a:t>した結果、症状が現れることが</a:t>
            </a:r>
            <a:r>
              <a:rPr lang="ja-JP" altLang="en-US" sz="2400" b="1" dirty="0">
                <a:solidFill>
                  <a:srgbClr val="002060"/>
                </a:solidFill>
              </a:rPr>
              <a:t>発症（発病）</a:t>
            </a:r>
            <a:r>
              <a:rPr lang="ja-JP" altLang="en-US" sz="2400" dirty="0"/>
              <a:t>である。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002060"/>
                </a:solidFill>
              </a:rPr>
              <a:t>感染</a:t>
            </a:r>
            <a:r>
              <a:rPr lang="ja-JP" altLang="en-US" sz="2400" dirty="0"/>
              <a:t>しても、症状が現れないことを</a:t>
            </a:r>
            <a:r>
              <a:rPr lang="ja-JP" altLang="en-US" sz="2400" b="1" dirty="0">
                <a:solidFill>
                  <a:srgbClr val="002060"/>
                </a:solidFill>
              </a:rPr>
              <a:t>不顕性感染</a:t>
            </a:r>
            <a:r>
              <a:rPr lang="ja-JP" altLang="en-US" sz="2400" dirty="0"/>
              <a:t>と言う。</a:t>
            </a:r>
            <a:endParaRPr lang="en-US" altLang="ja-JP" sz="2400" dirty="0"/>
          </a:p>
          <a:p>
            <a:r>
              <a:rPr lang="ja-JP" altLang="en-US" sz="2400" dirty="0"/>
              <a:t>　また、このような人を“</a:t>
            </a:r>
            <a:r>
              <a:rPr lang="ja-JP" altLang="en-US" sz="2400" b="1" dirty="0">
                <a:solidFill>
                  <a:srgbClr val="002060"/>
                </a:solidFill>
              </a:rPr>
              <a:t>保菌者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r>
              <a:rPr lang="ja-JP" altLang="en-US" sz="2400" dirty="0"/>
              <a:t>（別名キャリア、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無症状病原体保有者</a:t>
            </a:r>
            <a:r>
              <a:rPr lang="ja-JP" altLang="en-US" sz="2400" dirty="0"/>
              <a:t>）と言う。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3" y="51355"/>
            <a:ext cx="2164932" cy="16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8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2601516" y="468710"/>
            <a:ext cx="4942284" cy="960834"/>
          </a:xfrm>
        </p:spPr>
        <p:txBody>
          <a:bodyPr/>
          <a:lstStyle/>
          <a:p>
            <a:pPr eaLnBrk="1" hangingPunct="1"/>
            <a:r>
              <a:rPr lang="ja-JP" altLang="en-US" b="1">
                <a:solidFill>
                  <a:schemeClr val="tx1"/>
                </a:solidFill>
                <a:latin typeface="メイリオ" panose="020B0604030504040204" pitchFamily="50" charset="-128"/>
              </a:rPr>
              <a:t>感染の成り立ち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1759744" y="1303338"/>
          <a:ext cx="5657850" cy="269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CD91C70-030B-4C01-91FC-E38412E86A93}" type="slidenum">
              <a:rPr kumimoji="0" lang="ja-JP" altLang="en-US" smtClean="0">
                <a:solidFill>
                  <a:srgbClr val="FE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kumimoji="0" lang="ja-JP" altLang="en-US">
              <a:solidFill>
                <a:srgbClr val="FEFFFF"/>
              </a:solidFill>
            </a:endParaRPr>
          </a:p>
        </p:txBody>
      </p:sp>
      <p:pic>
        <p:nvPicPr>
          <p:cNvPr id="26629" name="図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61" y="1771254"/>
            <a:ext cx="926306" cy="1179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6630" name="図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1801019"/>
            <a:ext cx="1095375" cy="105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6631" name="図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1785542"/>
            <a:ext cx="1026319" cy="111085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26632" name="テキスト ボックス 8"/>
          <p:cNvSpPr txBox="1">
            <a:spLocks noChangeArrowheads="1"/>
          </p:cNvSpPr>
          <p:nvPr/>
        </p:nvSpPr>
        <p:spPr bwMode="auto">
          <a:xfrm>
            <a:off x="1759745" y="3773886"/>
            <a:ext cx="61031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メイリオ" panose="020B0604030504040204" pitchFamily="50" charset="-128"/>
              </a:rPr>
              <a:t>この３要素が揃ったときに、感染が成立する。</a:t>
            </a:r>
          </a:p>
        </p:txBody>
      </p:sp>
    </p:spTree>
    <p:extLst>
      <p:ext uri="{BB962C8B-B14F-4D97-AF65-F5344CB8AC3E}">
        <p14:creationId xmlns:p14="http://schemas.microsoft.com/office/powerpoint/2010/main" val="243434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000" y="457994"/>
            <a:ext cx="4775108" cy="573494"/>
          </a:xfrm>
        </p:spPr>
        <p:txBody>
          <a:bodyPr/>
          <a:lstStyle/>
          <a:p>
            <a:r>
              <a:rPr lang="ja-JP" altLang="en-US" dirty="0"/>
              <a:t>感染成立の３要素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152606" y="1641816"/>
            <a:ext cx="1881052" cy="55353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感染成立</a:t>
            </a:r>
          </a:p>
        </p:txBody>
      </p:sp>
      <p:sp>
        <p:nvSpPr>
          <p:cNvPr id="5" name="楕円 4"/>
          <p:cNvSpPr/>
          <p:nvPr/>
        </p:nvSpPr>
        <p:spPr>
          <a:xfrm>
            <a:off x="1342208" y="2599941"/>
            <a:ext cx="3419204" cy="1998617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350" b="1" dirty="0"/>
              <a:t>感染のしやすさ</a:t>
            </a:r>
            <a:endParaRPr kumimoji="1" lang="en-US" altLang="ja-JP" sz="1350" b="1" dirty="0"/>
          </a:p>
          <a:p>
            <a:r>
              <a:rPr kumimoji="1" lang="ja-JP" altLang="en-US" sz="1350" dirty="0"/>
              <a:t>　新生児</a:t>
            </a:r>
            <a:endParaRPr kumimoji="1" lang="en-US" altLang="ja-JP" sz="1350" dirty="0"/>
          </a:p>
          <a:p>
            <a:r>
              <a:rPr kumimoji="1" lang="ja-JP" altLang="en-US" sz="1350" dirty="0"/>
              <a:t>　高齢者</a:t>
            </a:r>
            <a:endParaRPr kumimoji="1" lang="en-US" altLang="ja-JP" sz="1350" dirty="0"/>
          </a:p>
          <a:p>
            <a:r>
              <a:rPr kumimoji="1" lang="ja-JP" altLang="en-US" sz="1350" dirty="0"/>
              <a:t>   基礎疾患が</a:t>
            </a:r>
            <a:endParaRPr kumimoji="1" lang="en-US" altLang="ja-JP" sz="1350" dirty="0"/>
          </a:p>
          <a:p>
            <a:r>
              <a:rPr kumimoji="1" lang="ja-JP" altLang="en-US" sz="1350" dirty="0"/>
              <a:t>       ある人　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557746" y="2599942"/>
            <a:ext cx="1567543" cy="3889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宿主抵抗力</a:t>
            </a:r>
          </a:p>
        </p:txBody>
      </p:sp>
      <p:sp>
        <p:nvSpPr>
          <p:cNvPr id="6" name="楕円 5"/>
          <p:cNvSpPr/>
          <p:nvPr/>
        </p:nvSpPr>
        <p:spPr>
          <a:xfrm>
            <a:off x="4076158" y="2673419"/>
            <a:ext cx="3203666" cy="1998617"/>
          </a:xfrm>
          <a:prstGeom prst="ellipse">
            <a:avLst/>
          </a:prstGeom>
          <a:solidFill>
            <a:srgbClr val="CCECFF"/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50" b="1" dirty="0"/>
              <a:t>病原体が体内に入る方法</a:t>
            </a:r>
            <a:endParaRPr kumimoji="1" lang="en-US" altLang="ja-JP" sz="1350" b="1" dirty="0"/>
          </a:p>
          <a:p>
            <a:r>
              <a:rPr kumimoji="1" lang="ja-JP" altLang="en-US" sz="1350" dirty="0"/>
              <a:t>　　飛沫感染</a:t>
            </a:r>
            <a:endParaRPr kumimoji="1" lang="en-US" altLang="ja-JP" sz="1350" dirty="0"/>
          </a:p>
          <a:p>
            <a:r>
              <a:rPr kumimoji="1" lang="ja-JP" altLang="en-US" sz="1350" dirty="0"/>
              <a:t>       空気感染</a:t>
            </a:r>
            <a:endParaRPr kumimoji="1" lang="en-US" altLang="ja-JP" sz="1350" dirty="0"/>
          </a:p>
          <a:p>
            <a:r>
              <a:rPr kumimoji="1" lang="ja-JP" altLang="en-US" sz="1350" dirty="0"/>
              <a:t>       接触感染　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894204" y="2751798"/>
            <a:ext cx="1508760" cy="3037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100" b="1" dirty="0"/>
              <a:t>感染経路</a:t>
            </a:r>
          </a:p>
        </p:txBody>
      </p:sp>
      <p:sp>
        <p:nvSpPr>
          <p:cNvPr id="4" name="楕円 3"/>
          <p:cNvSpPr/>
          <p:nvPr/>
        </p:nvSpPr>
        <p:spPr>
          <a:xfrm>
            <a:off x="2877908" y="1308999"/>
            <a:ext cx="3115491" cy="1930037"/>
          </a:xfrm>
          <a:prstGeom prst="ellipse">
            <a:avLst/>
          </a:prstGeom>
          <a:solidFill>
            <a:srgbClr val="CCFF99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350" b="1" dirty="0"/>
              <a:t>病原体を保有し</a:t>
            </a:r>
            <a:endParaRPr kumimoji="1" lang="en-US" altLang="ja-JP" sz="1350" b="1" dirty="0"/>
          </a:p>
          <a:p>
            <a:r>
              <a:rPr kumimoji="1" lang="ja-JP" altLang="en-US" sz="1350" b="1" dirty="0"/>
              <a:t>宿主に感染させる媒体</a:t>
            </a:r>
            <a:endParaRPr kumimoji="1" lang="en-US" altLang="ja-JP" sz="1350" b="1" dirty="0"/>
          </a:p>
          <a:p>
            <a:r>
              <a:rPr kumimoji="1" lang="ja-JP" altLang="en-US" sz="1350" dirty="0"/>
              <a:t>食品・動物・環境・</a:t>
            </a:r>
            <a:endParaRPr kumimoji="1" lang="en-US" altLang="ja-JP" sz="1350" dirty="0"/>
          </a:p>
          <a:p>
            <a:r>
              <a:rPr kumimoji="1" lang="ja-JP" altLang="en-US" sz="1350" dirty="0"/>
              <a:t>人（患者、保菌者）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4594861" y="2252144"/>
            <a:ext cx="1954529" cy="84255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二等辺三角形 11"/>
          <p:cNvSpPr/>
          <p:nvPr/>
        </p:nvSpPr>
        <p:spPr>
          <a:xfrm>
            <a:off x="4176030" y="2874260"/>
            <a:ext cx="519249" cy="440872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7" name="正方形/長方形 6"/>
          <p:cNvSpPr/>
          <p:nvPr/>
        </p:nvSpPr>
        <p:spPr>
          <a:xfrm>
            <a:off x="3588202" y="1470366"/>
            <a:ext cx="1694906" cy="342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感染源</a:t>
            </a:r>
          </a:p>
        </p:txBody>
      </p:sp>
    </p:spTree>
    <p:extLst>
      <p:ext uri="{BB962C8B-B14F-4D97-AF65-F5344CB8AC3E}">
        <p14:creationId xmlns:p14="http://schemas.microsoft.com/office/powerpoint/2010/main" val="67878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1450" y="108349"/>
            <a:ext cx="7886700" cy="994172"/>
          </a:xfrm>
        </p:spPr>
        <p:txBody>
          <a:bodyPr/>
          <a:lstStyle/>
          <a:p>
            <a:r>
              <a: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感染対策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基本は一緒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8331" y="1112842"/>
            <a:ext cx="7750970" cy="3521699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sz="3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感染源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細菌やウイルスをもつ人・物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対策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発症者の早期把握・症状のある場合は、隔離を。環境消毒。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感染経路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体に運ばれる経路（飛沫・空気・接触感染　など）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対策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咳エチケット　換気　手洗い　環境消毒。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宿主抵抗力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　感染に影響を受ける人（乳幼児・高齢者など）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対策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しっかり栄養　十分な休息。　ワクチン接種。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963C66-BC9F-4791-8E60-C1E627587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87" y="3904058"/>
            <a:ext cx="1571625" cy="10763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B357EF0-6948-4DDA-84C9-2E9874D41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49" y="1657749"/>
            <a:ext cx="16573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5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AC717-AC82-AE39-297A-410886666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4" y="370800"/>
            <a:ext cx="6758305" cy="553998"/>
          </a:xfrm>
        </p:spPr>
        <p:txBody>
          <a:bodyPr/>
          <a:lstStyle/>
          <a:p>
            <a:r>
              <a:rPr lang="en-US" altLang="ja-JP" sz="3600" dirty="0"/>
              <a:t>menu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5C32EC-0C61-9207-FE7D-BE1723425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425" y="1355981"/>
            <a:ext cx="8426450" cy="2880000"/>
          </a:xfrm>
        </p:spPr>
        <p:txBody>
          <a:bodyPr>
            <a:normAutofit/>
          </a:bodyPr>
          <a:lstStyle/>
          <a:p>
            <a:endParaRPr lang="en-US" altLang="ja-JP" sz="2800" dirty="0"/>
          </a:p>
          <a:p>
            <a:r>
              <a:rPr lang="ja-JP" altLang="en-US" sz="2800" dirty="0"/>
              <a:t>１．感染の基礎知識</a:t>
            </a:r>
            <a:endParaRPr lang="en-US" altLang="ja-JP" sz="2800" dirty="0"/>
          </a:p>
          <a:p>
            <a:r>
              <a:rPr lang="ja-JP" altLang="en-US" sz="2800" dirty="0"/>
              <a:t>２．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流行期？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感染性胃腸炎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/>
              <a:t>３．</a:t>
            </a:r>
            <a:r>
              <a:rPr lang="ja-JP" altLang="en-US" sz="2800" dirty="0"/>
              <a:t>結核、今も侮れない病気！</a:t>
            </a:r>
            <a:endParaRPr lang="en-US" altLang="ja-JP" sz="2800" dirty="0"/>
          </a:p>
          <a:p>
            <a:endParaRPr lang="ja-JP" altLang="en-US" sz="28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0DBDE5-14F9-DDCC-4FB2-9279381B1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CCDDD6-64B3-E5A0-83A0-D65BAAA3C4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A2ECC8FF-AADB-477F-8475-BC346E9B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25" y="2266509"/>
            <a:ext cx="4450275" cy="4859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BIZ UDPゴシック" panose="020B04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3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8" name="図 4" descr="http://img.allabout.co.jp/gm/article/197788/1.jpg">
            <a:extLst>
              <a:ext uri="{FF2B5EF4-FFF2-40B4-BE49-F238E27FC236}">
                <a16:creationId xmlns:a16="http://schemas.microsoft.com/office/drawing/2014/main" id="{3BD45069-12CB-4ECC-B8A1-617E4F22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15" y="2572544"/>
            <a:ext cx="2192617" cy="17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8135" y="500860"/>
            <a:ext cx="8144670" cy="1137440"/>
          </a:xfr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感染性胃腸炎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（例年より）流行っています！</a:t>
            </a:r>
            <a:b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BD319338-435E-4155-9046-18A8B81269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2E1CB0CA-964F-43B8-8550-C58A95ABD5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230" y="2300284"/>
            <a:ext cx="85153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ity of yokohama">
      <a:dk1>
        <a:srgbClr val="000000"/>
      </a:dk1>
      <a:lt1>
        <a:srgbClr val="FFFFFF"/>
      </a:lt1>
      <a:dk2>
        <a:srgbClr val="1F2A66"/>
      </a:dk2>
      <a:lt2>
        <a:srgbClr val="FFFFFF"/>
      </a:lt2>
      <a:accent1>
        <a:srgbClr val="FFFFFF"/>
      </a:accent1>
      <a:accent2>
        <a:srgbClr val="000000"/>
      </a:accent2>
      <a:accent3>
        <a:srgbClr val="1F2A66"/>
      </a:accent3>
      <a:accent4>
        <a:srgbClr val="0068B7"/>
      </a:accent4>
      <a:accent5>
        <a:srgbClr val="00A0E9"/>
      </a:accent5>
      <a:accent6>
        <a:srgbClr val="B5B5B6"/>
      </a:accent6>
      <a:hlink>
        <a:srgbClr val="0068B7"/>
      </a:hlink>
      <a:folHlink>
        <a:srgbClr val="B5B5B5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34301" rIns="68601" bIns="34301" rtlCol="0">
        <a:noAutofit/>
      </a:bodyPr>
      <a:lstStyle>
        <a:defPPr algn="l">
          <a:lnSpc>
            <a:spcPct val="70000"/>
          </a:lnSpc>
          <a:defRPr sz="1600" baseline="0">
            <a:latin typeface="BIZ UDゴシック" panose="020B0400000000000000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3284</TotalTime>
  <Words>2273</Words>
  <Application>Microsoft Office PowerPoint</Application>
  <PresentationFormat>ユーザー設定</PresentationFormat>
  <Paragraphs>216</Paragraphs>
  <Slides>22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7" baseType="lpstr">
      <vt:lpstr>BIZ UDPゴシック</vt:lpstr>
      <vt:lpstr>BIZ UDゴシック</vt:lpstr>
      <vt:lpstr>BIZ UDゴシック</vt:lpstr>
      <vt:lpstr>HG丸ｺﾞｼｯｸM-PRO</vt:lpstr>
      <vt:lpstr>Meiryo UI</vt:lpstr>
      <vt:lpstr>Noto Sans JP</vt:lpstr>
      <vt:lpstr>メイリオ</vt:lpstr>
      <vt:lpstr>游ゴシック</vt:lpstr>
      <vt:lpstr>游ゴシック Light</vt:lpstr>
      <vt:lpstr>游明朝</vt:lpstr>
      <vt:lpstr>Arial</vt:lpstr>
      <vt:lpstr>Calibri</vt:lpstr>
      <vt:lpstr>Century Gothic</vt:lpstr>
      <vt:lpstr>Wingdings</vt:lpstr>
      <vt:lpstr>Office テーマ</vt:lpstr>
      <vt:lpstr>2025夏、おさえておきたい感染対策 ～感染性胃腸炎・結核を中心に～ </vt:lpstr>
      <vt:lpstr>menu</vt:lpstr>
      <vt:lpstr>感染症とは</vt:lpstr>
      <vt:lpstr>感染と発症(発病)</vt:lpstr>
      <vt:lpstr>感染の成り立ち</vt:lpstr>
      <vt:lpstr>感染成立の３要素</vt:lpstr>
      <vt:lpstr>感染対策　基本は一緒</vt:lpstr>
      <vt:lpstr>menu</vt:lpstr>
      <vt:lpstr>感染性胃腸炎が （例年より）流行っています！ </vt:lpstr>
      <vt:lpstr>感染性胃腸炎</vt:lpstr>
      <vt:lpstr>感染性胃腸炎を引き起こす病原体とその特徴</vt:lpstr>
      <vt:lpstr>感染経路と対策</vt:lpstr>
      <vt:lpstr>menu</vt:lpstr>
      <vt:lpstr>結核とはどんな病気？</vt:lpstr>
      <vt:lpstr>結核の症状</vt:lpstr>
      <vt:lpstr>結核の治療</vt:lpstr>
      <vt:lpstr>高齢・障がい者施設にお願いしたいこと</vt:lpstr>
      <vt:lpstr>結核の定期健康診断</vt:lpstr>
      <vt:lpstr>実施義務者及び対象者</vt:lpstr>
      <vt:lpstr>高齢・障がい者施設にお願いしたいこと（再掲）</vt:lpstr>
      <vt:lpstr>毎日きちんと飲むために・・・  DOTS Directly　Observed　Treatment　Short-course  直接服薬確認療法</vt:lpstr>
      <vt:lpstr>Take Ｈome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北川 寛直</cp:lastModifiedBy>
  <cp:revision>248</cp:revision>
  <cp:lastPrinted>2025-05-26T08:42:17Z</cp:lastPrinted>
  <dcterms:created xsi:type="dcterms:W3CDTF">2022-08-22T11:44:34Z</dcterms:created>
  <dcterms:modified xsi:type="dcterms:W3CDTF">2025-06-13T11:22:47Z</dcterms:modified>
</cp:coreProperties>
</file>