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1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70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11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92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05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94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2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95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23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4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59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4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35F15-778A-4392-8B03-AFB2B03666F2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7AAB6-6482-4875-86E8-CDE67AD47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CE01AF-06A1-4F18-BE5B-EFB5F6AA2991}"/>
              </a:ext>
            </a:extLst>
          </p:cNvPr>
          <p:cNvSpPr txBox="1"/>
          <p:nvPr/>
        </p:nvSpPr>
        <p:spPr>
          <a:xfrm>
            <a:off x="5051131" y="336851"/>
            <a:ext cx="126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</a:t>
            </a:r>
            <a:endParaRPr kumimoji="1"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EE666B8-3DFF-4D8D-A266-4D0FCBDFDAF6}"/>
              </a:ext>
            </a:extLst>
          </p:cNvPr>
          <p:cNvGrpSpPr/>
          <p:nvPr/>
        </p:nvGrpSpPr>
        <p:grpSpPr>
          <a:xfrm>
            <a:off x="94430" y="82314"/>
            <a:ext cx="6827419" cy="1539884"/>
            <a:chOff x="225168" y="142876"/>
            <a:chExt cx="6827419" cy="1789919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9F1F69CC-BA86-4EDE-A8C9-66846B287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68" y="142876"/>
              <a:ext cx="6407663" cy="1570593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39F9361-D7D7-4137-9674-6B7D0A8B5D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58171">
              <a:off x="5486906" y="764248"/>
              <a:ext cx="1565681" cy="1168547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34E8225-8937-4C2B-829C-080C78445730}"/>
                </a:ext>
              </a:extLst>
            </p:cNvPr>
            <p:cNvSpPr txBox="1"/>
            <p:nvPr/>
          </p:nvSpPr>
          <p:spPr>
            <a:xfrm>
              <a:off x="534652" y="337745"/>
              <a:ext cx="22365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金沢区内の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30F597E-F577-4246-818D-8B41FED84656}"/>
                </a:ext>
              </a:extLst>
            </p:cNvPr>
            <p:cNvSpPr txBox="1"/>
            <p:nvPr/>
          </p:nvSpPr>
          <p:spPr>
            <a:xfrm>
              <a:off x="534341" y="839337"/>
              <a:ext cx="505779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パーキンソン病交流会</a:t>
              </a:r>
            </a:p>
          </p:txBody>
        </p:sp>
      </p:grpSp>
      <p:sp>
        <p:nvSpPr>
          <p:cNvPr id="10" name="タイトル 9">
            <a:extLst>
              <a:ext uri="{FF2B5EF4-FFF2-40B4-BE49-F238E27FC236}">
                <a16:creationId xmlns:a16="http://schemas.microsoft.com/office/drawing/2014/main" id="{48EDC899-CF26-4594-BFC6-199A099D70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433" y="1571766"/>
            <a:ext cx="6133540" cy="485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患者さま・ご家族さま同士が集い、情報交換・意見交換ができる場としてパーキンソン病交流会を開催しています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。ぜひご参加ください。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285B56F-4D4E-4DF7-B3BD-7AABF4380512}"/>
              </a:ext>
            </a:extLst>
          </p:cNvPr>
          <p:cNvGrpSpPr/>
          <p:nvPr/>
        </p:nvGrpSpPr>
        <p:grpSpPr>
          <a:xfrm>
            <a:off x="201107" y="2077588"/>
            <a:ext cx="6591229" cy="5207857"/>
            <a:chOff x="570916" y="3111320"/>
            <a:chExt cx="6053674" cy="3113588"/>
          </a:xfrm>
        </p:grpSpPr>
        <p:sp>
          <p:nvSpPr>
            <p:cNvPr id="12" name="角丸四角形 10">
              <a:extLst>
                <a:ext uri="{FF2B5EF4-FFF2-40B4-BE49-F238E27FC236}">
                  <a16:creationId xmlns:a16="http://schemas.microsoft.com/office/drawing/2014/main" id="{B1842EA6-1B5D-4CC1-B2A0-351F54AE5042}"/>
                </a:ext>
              </a:extLst>
            </p:cNvPr>
            <p:cNvSpPr/>
            <p:nvPr/>
          </p:nvSpPr>
          <p:spPr>
            <a:xfrm>
              <a:off x="570916" y="3111320"/>
              <a:ext cx="6023610" cy="3113588"/>
            </a:xfrm>
            <a:prstGeom prst="roundRect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30C12787-DEF5-483A-895A-A620A4E8FBB3}"/>
                </a:ext>
              </a:extLst>
            </p:cNvPr>
            <p:cNvGrpSpPr/>
            <p:nvPr/>
          </p:nvGrpSpPr>
          <p:grpSpPr>
            <a:xfrm>
              <a:off x="673450" y="3172572"/>
              <a:ext cx="5951140" cy="2421102"/>
              <a:chOff x="542124" y="2157847"/>
              <a:chExt cx="5951140" cy="2421102"/>
            </a:xfrm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BB284CC-DD84-42F6-8691-EDA15FDF5782}"/>
                  </a:ext>
                </a:extLst>
              </p:cNvPr>
              <p:cNvSpPr txBox="1"/>
              <p:nvPr/>
            </p:nvSpPr>
            <p:spPr>
              <a:xfrm>
                <a:off x="1024551" y="2157847"/>
                <a:ext cx="1849601" cy="3464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金沢区役所開催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BA395F70-F997-428F-89C2-ABBE43ECEC0F}"/>
                  </a:ext>
                </a:extLst>
              </p:cNvPr>
              <p:cNvSpPr txBox="1"/>
              <p:nvPr/>
            </p:nvSpPr>
            <p:spPr>
              <a:xfrm>
                <a:off x="542124" y="2382845"/>
                <a:ext cx="4782223" cy="1530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○開催日時：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回目５月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21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日（水）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00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～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30</a:t>
                </a: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  　内容：理学療法士の講座と交流会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　  申込：４月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21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日（月）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9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時～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endPara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　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回目９月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17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日（水）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00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～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30</a:t>
                </a: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                   内容：薬剤師の講座と交流会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                   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申込 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: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８月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18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日（月）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9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時～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endParaRPr kumimoji="1" lang="en-US" altLang="ja-JP" sz="9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　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3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回目 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月 ５日（木）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00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～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</a:t>
                </a: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：</a:t>
                </a:r>
                <a:r>
                  <a:rPr kumimoji="1" lang="en-US" altLang="ja-JP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30</a:t>
                </a: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　  内容：栄養士の講座と交流会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　　　  申込 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: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１月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13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日（火）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9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時～　　</a:t>
                </a: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480F5B9D-8321-4DF8-99F1-DA8D44D34D28}"/>
                  </a:ext>
                </a:extLst>
              </p:cNvPr>
              <p:cNvSpPr txBox="1"/>
              <p:nvPr/>
            </p:nvSpPr>
            <p:spPr>
              <a:xfrm>
                <a:off x="562777" y="3917096"/>
                <a:ext cx="3478783" cy="293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○開催場所：金沢区役所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階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号会議室</a:t>
                </a: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A72AAE3D-983D-4149-B1FF-64BD32CDC977}"/>
                  </a:ext>
                </a:extLst>
              </p:cNvPr>
              <p:cNvSpPr txBox="1"/>
              <p:nvPr/>
            </p:nvSpPr>
            <p:spPr>
              <a:xfrm>
                <a:off x="562777" y="4138796"/>
                <a:ext cx="5155882" cy="2512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○周知方法：区役所ホームページ、広報よこはま金沢区版</a:t>
                </a: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7260C28E-85EF-4B8F-A797-2E2C8A31D512}"/>
                  </a:ext>
                </a:extLst>
              </p:cNvPr>
              <p:cNvSpPr txBox="1"/>
              <p:nvPr/>
            </p:nvSpPr>
            <p:spPr>
              <a:xfrm>
                <a:off x="566022" y="4372035"/>
                <a:ext cx="5927242" cy="206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○対象者：区内在住のパーキンソン病患者様、ご家族（先着</a:t>
                </a:r>
                <a:r>
                  <a:rPr kumimoji="1" lang="en-US" altLang="ja-JP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20</a:t>
                </a:r>
                <a:r>
                  <a:rPr kumimoji="1" lang="ja-JP" altLang="en-US" sz="16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名）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74A49CE-AA15-44AB-8F2F-510E255D3DD8}"/>
              </a:ext>
            </a:extLst>
          </p:cNvPr>
          <p:cNvSpPr txBox="1"/>
          <p:nvPr/>
        </p:nvSpPr>
        <p:spPr>
          <a:xfrm>
            <a:off x="343306" y="6277180"/>
            <a:ext cx="6227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○申込方法：区役所へ電話申込　　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C6E4806-08E0-42BC-A5BD-C10306176577}"/>
              </a:ext>
            </a:extLst>
          </p:cNvPr>
          <p:cNvGrpSpPr/>
          <p:nvPr/>
        </p:nvGrpSpPr>
        <p:grpSpPr>
          <a:xfrm>
            <a:off x="1124270" y="6564907"/>
            <a:ext cx="4552849" cy="849557"/>
            <a:chOff x="3371798" y="758333"/>
            <a:chExt cx="2625443" cy="931036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D1357A73-249E-4689-8554-55C68CB3FB51}"/>
                </a:ext>
              </a:extLst>
            </p:cNvPr>
            <p:cNvSpPr txBox="1"/>
            <p:nvPr/>
          </p:nvSpPr>
          <p:spPr>
            <a:xfrm>
              <a:off x="3372809" y="855348"/>
              <a:ext cx="1486599" cy="3372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金沢区役所 高齢・障害支援課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8EC6220-97F0-4B28-8130-1151215D86DD}"/>
                </a:ext>
              </a:extLst>
            </p:cNvPr>
            <p:cNvSpPr txBox="1"/>
            <p:nvPr/>
          </p:nvSpPr>
          <p:spPr>
            <a:xfrm>
              <a:off x="4715772" y="758333"/>
              <a:ext cx="106527" cy="286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1AE7AC1-B065-49C3-B9D6-899B9479D0A6}"/>
                </a:ext>
              </a:extLst>
            </p:cNvPr>
            <p:cNvSpPr txBox="1"/>
            <p:nvPr/>
          </p:nvSpPr>
          <p:spPr>
            <a:xfrm>
              <a:off x="3371798" y="1166562"/>
              <a:ext cx="2625443" cy="522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住所：金沢区泥亀２－９－１ 電話：７８８－７７７７</a:t>
              </a:r>
            </a:p>
            <a:p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6E52CFF5-CFEA-46E9-8FE0-9DA002F71254}"/>
              </a:ext>
            </a:extLst>
          </p:cNvPr>
          <p:cNvGrpSpPr/>
          <p:nvPr/>
        </p:nvGrpSpPr>
        <p:grpSpPr>
          <a:xfrm>
            <a:off x="223373" y="7414464"/>
            <a:ext cx="6493390" cy="1626063"/>
            <a:chOff x="3725024" y="7286431"/>
            <a:chExt cx="2974221" cy="1689786"/>
          </a:xfrm>
        </p:grpSpPr>
        <p:sp>
          <p:nvSpPr>
            <p:cNvPr id="26" name="角丸四角形 11">
              <a:extLst>
                <a:ext uri="{FF2B5EF4-FFF2-40B4-BE49-F238E27FC236}">
                  <a16:creationId xmlns:a16="http://schemas.microsoft.com/office/drawing/2014/main" id="{1FD18680-B9F4-4B78-A968-2EB1BAD4AD6D}"/>
                </a:ext>
              </a:extLst>
            </p:cNvPr>
            <p:cNvSpPr/>
            <p:nvPr/>
          </p:nvSpPr>
          <p:spPr>
            <a:xfrm>
              <a:off x="3725024" y="7286431"/>
              <a:ext cx="2933626" cy="1689786"/>
            </a:xfrm>
            <a:prstGeom prst="roundRect">
              <a:avLst/>
            </a:prstGeom>
            <a:ln w="28575">
              <a:prstDash val="lg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5B061D9B-800F-486D-BB2B-80087B002740}"/>
                </a:ext>
              </a:extLst>
            </p:cNvPr>
            <p:cNvGrpSpPr/>
            <p:nvPr/>
          </p:nvGrpSpPr>
          <p:grpSpPr>
            <a:xfrm>
              <a:off x="3805133" y="7397888"/>
              <a:ext cx="2894112" cy="1444255"/>
              <a:chOff x="435472" y="6484281"/>
              <a:chExt cx="5942476" cy="1444255"/>
            </a:xfrm>
          </p:grpSpPr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89F95C35-5A91-4CD5-A76A-9956663BDB5C}"/>
                  </a:ext>
                </a:extLst>
              </p:cNvPr>
              <p:cNvSpPr txBox="1"/>
              <p:nvPr/>
            </p:nvSpPr>
            <p:spPr>
              <a:xfrm>
                <a:off x="435472" y="6484281"/>
                <a:ext cx="5287480" cy="400110"/>
              </a:xfrm>
              <a:prstGeom prst="rect">
                <a:avLst/>
              </a:prstGeom>
              <a:noFill/>
              <a:ln>
                <a:noFill/>
                <a:prstDash val="dash"/>
              </a:ln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やまゆり会</a:t>
                </a:r>
                <a:r>
                  <a:rPr kumimoji="1" lang="ja-JP" altLang="en-US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（西金沢・釜利谷地域ケアプラザ共催）</a:t>
                </a:r>
              </a:p>
            </p:txBody>
          </p: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1BE1F988-2B5B-4741-89C6-887F2F4F793C}"/>
                  </a:ext>
                </a:extLst>
              </p:cNvPr>
              <p:cNvSpPr txBox="1"/>
              <p:nvPr/>
            </p:nvSpPr>
            <p:spPr>
              <a:xfrm>
                <a:off x="435472" y="6914799"/>
                <a:ext cx="5942476" cy="523220"/>
              </a:xfrm>
              <a:prstGeom prst="rect">
                <a:avLst/>
              </a:prstGeom>
              <a:noFill/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パーキンソン病の患者様とご家族を対象に、年２回開催しています。</a:t>
                </a:r>
                <a:endParaRPr kumimoji="1"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4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ご希望の方は、各ケアプラザまでお問い合わせください。</a:t>
                </a:r>
              </a:p>
            </p:txBody>
          </p:sp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418E6777-4DF3-4985-8AB3-E026FBC428E7}"/>
                  </a:ext>
                </a:extLst>
              </p:cNvPr>
              <p:cNvSpPr txBox="1"/>
              <p:nvPr/>
            </p:nvSpPr>
            <p:spPr>
              <a:xfrm>
                <a:off x="647678" y="7466871"/>
                <a:ext cx="535534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☎連絡先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西金沢地域ケアプラザ　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788-2228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　釜利谷地域ケアプラザ　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788-2901</a:t>
                </a:r>
                <a:endPara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3EBD92C0-EA2A-443D-BF92-2808C404F1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916" y="3014417"/>
            <a:ext cx="867755" cy="867755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C263640-36C9-499E-99A7-BE14F63A29A5}"/>
              </a:ext>
            </a:extLst>
          </p:cNvPr>
          <p:cNvSpPr txBox="1"/>
          <p:nvPr/>
        </p:nvSpPr>
        <p:spPr>
          <a:xfrm>
            <a:off x="5684947" y="2638203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ホームページ</a:t>
            </a:r>
            <a:endParaRPr kumimoji="1" lang="en-US" altLang="ja-JP" sz="900" dirty="0"/>
          </a:p>
          <a:p>
            <a:r>
              <a:rPr kumimoji="1" lang="ja-JP" altLang="en-US" sz="900" dirty="0"/>
              <a:t>二次元コード</a:t>
            </a: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18360F64-833E-4984-8FB5-430B0C80E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2326" y="4306492"/>
            <a:ext cx="2437867" cy="140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87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307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患者さま・ご家族さま同士が集い、情報交換・意見交換ができる場としてパーキンソン病交流会を開催しています。ぜひご参加ください。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工藤 愛美</dc:creator>
  <cp:lastModifiedBy>工藤 愛美</cp:lastModifiedBy>
  <cp:revision>39</cp:revision>
  <cp:lastPrinted>2024-04-09T07:55:01Z</cp:lastPrinted>
  <dcterms:modified xsi:type="dcterms:W3CDTF">2025-04-02T02:27:23Z</dcterms:modified>
</cp:coreProperties>
</file>