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sldIdLst>
    <p:sldId id="256" r:id="rId2"/>
    <p:sldId id="258" r:id="rId3"/>
  </p:sldIdLst>
  <p:sldSz cx="7556500" cy="10693400"/>
  <p:notesSz cx="6858000" cy="9144000"/>
  <p:embeddedFontLst>
    <p:embeddedFont>
      <p:font typeface="ZEN角ゴシックNEW Bold" panose="020B0600070205080204" charset="-128"/>
      <p:regular r:id="rId5"/>
      <p:bold r:id="rId6"/>
    </p:embeddedFont>
    <p:embeddedFont>
      <p:font typeface="ZEN角ゴシックNEW Heavy" panose="020B0600070205080204" charset="-128"/>
      <p:regular r:id="rId7"/>
      <p:bold r:id="rId8"/>
    </p:embeddedFont>
    <p:embeddedFont>
      <p:font typeface="ZEN角ゴシックNEW Medium" panose="020B0600070205080204" charset="-128"/>
      <p:regular r:id="rId9"/>
    </p:embeddedFont>
    <p:embeddedFont>
      <p:font typeface="つなぎゴシック" panose="020B0600070205080204" charset="-128"/>
      <p:regular r:id="rId10"/>
      <p:bold r:id="rId11"/>
    </p:embeddedFont>
    <p:embeddedFont>
      <p:font typeface="Hiragino Sans W4" panose="020B0400000000000000"/>
      <p:regular r:id="rId12"/>
    </p:embeddedFont>
    <p:embeddedFont>
      <p:font typeface="Noto Sans JP" panose="020B0200000000000000" pitchFamily="50" charset="-128"/>
      <p:regular r:id="rId13"/>
      <p:bold r:id="rId14"/>
    </p:embeddedFont>
    <p:embeddedFont>
      <p:font typeface="游ゴシック" panose="020B0400000000000000" pitchFamily="50" charset="-128"/>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31" autoAdjust="0"/>
    <p:restoredTop sz="94665" autoAdjust="0"/>
  </p:normalViewPr>
  <p:slideViewPr>
    <p:cSldViewPr>
      <p:cViewPr varScale="1">
        <p:scale>
          <a:sx n="42" d="100"/>
          <a:sy n="42" d="100"/>
        </p:scale>
        <p:origin x="1920"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font" Target="fonts/font11.fntdata"/><Relationship Id="rId10" Type="http://schemas.openxmlformats.org/officeDocument/2006/relationships/font" Target="fonts/font6.fntdata"/><Relationship Id="rId19" Type="http://schemas.openxmlformats.org/officeDocument/2006/relationships/theme" Target="theme/theme1.xml"/><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4A19E-E310-D94D-A56D-E1AC47DFEA60}" type="datetimeFigureOut">
              <a:rPr kumimoji="1" lang="ja-JP" altLang="en-US" smtClean="0"/>
              <a:t>2025/9/16</a:t>
            </a:fld>
            <a:endParaRPr kumimoji="1" lang="ja-JP" altLang="en-US"/>
          </a:p>
        </p:txBody>
      </p:sp>
      <p:sp>
        <p:nvSpPr>
          <p:cNvPr id="4" name="スライド イメージ プレースホルダー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623CD-28F9-A545-A120-26226CD9A50D}" type="slidenum">
              <a:rPr kumimoji="1" lang="ja-JP" altLang="en-US" smtClean="0"/>
              <a:t>‹#›</a:t>
            </a:fld>
            <a:endParaRPr kumimoji="1" lang="ja-JP" altLang="en-US"/>
          </a:p>
        </p:txBody>
      </p:sp>
    </p:spTree>
    <p:extLst>
      <p:ext uri="{BB962C8B-B14F-4D97-AF65-F5344CB8AC3E}">
        <p14:creationId xmlns:p14="http://schemas.microsoft.com/office/powerpoint/2010/main" val="18572867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97623CD-28F9-A545-A120-26226CD9A50D}" type="slidenum">
              <a:rPr kumimoji="1" lang="ja-JP" altLang="en-US" smtClean="0"/>
              <a:t>1</a:t>
            </a:fld>
            <a:endParaRPr kumimoji="1" lang="ja-JP" altLang="en-US"/>
          </a:p>
        </p:txBody>
      </p:sp>
    </p:spTree>
    <p:extLst>
      <p:ext uri="{BB962C8B-B14F-4D97-AF65-F5344CB8AC3E}">
        <p14:creationId xmlns:p14="http://schemas.microsoft.com/office/powerpoint/2010/main" val="379097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97623CD-28F9-A545-A120-26226CD9A50D}" type="slidenum">
              <a:rPr kumimoji="1" lang="ja-JP" altLang="en-US" smtClean="0"/>
              <a:t>2</a:t>
            </a:fld>
            <a:endParaRPr kumimoji="1" lang="ja-JP" altLang="en-US"/>
          </a:p>
        </p:txBody>
      </p:sp>
    </p:spTree>
    <p:extLst>
      <p:ext uri="{BB962C8B-B14F-4D97-AF65-F5344CB8AC3E}">
        <p14:creationId xmlns:p14="http://schemas.microsoft.com/office/powerpoint/2010/main" val="391583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A9EC"/>
        </a:solidFill>
        <a:effectLst/>
      </p:bgPr>
    </p:bg>
    <p:spTree>
      <p:nvGrpSpPr>
        <p:cNvPr id="1" name=""/>
        <p:cNvGrpSpPr/>
        <p:nvPr/>
      </p:nvGrpSpPr>
      <p:grpSpPr>
        <a:xfrm>
          <a:off x="0" y="0"/>
          <a:ext cx="0" cy="0"/>
          <a:chOff x="0" y="0"/>
          <a:chExt cx="0" cy="0"/>
        </a:xfrm>
      </p:grpSpPr>
      <p:grpSp>
        <p:nvGrpSpPr>
          <p:cNvPr id="2" name="Group 2"/>
          <p:cNvGrpSpPr/>
          <p:nvPr/>
        </p:nvGrpSpPr>
        <p:grpSpPr>
          <a:xfrm>
            <a:off x="-847462" y="4309775"/>
            <a:ext cx="9623598" cy="6482715"/>
            <a:chOff x="0" y="0"/>
            <a:chExt cx="4261307" cy="2870531"/>
          </a:xfrm>
        </p:grpSpPr>
        <p:sp>
          <p:nvSpPr>
            <p:cNvPr id="3" name="Freeform 3"/>
            <p:cNvSpPr/>
            <p:nvPr/>
          </p:nvSpPr>
          <p:spPr>
            <a:xfrm>
              <a:off x="0" y="0"/>
              <a:ext cx="4261307" cy="2870531"/>
            </a:xfrm>
            <a:custGeom>
              <a:avLst/>
              <a:gdLst/>
              <a:ahLst/>
              <a:cxnLst/>
              <a:rect l="l" t="t" r="r" b="b"/>
              <a:pathLst>
                <a:path w="4261307" h="2870531">
                  <a:moveTo>
                    <a:pt x="1421203" y="19070"/>
                  </a:moveTo>
                  <a:cubicBezTo>
                    <a:pt x="1638964" y="7556"/>
                    <a:pt x="1888037" y="0"/>
                    <a:pt x="2131800" y="0"/>
                  </a:cubicBezTo>
                  <a:cubicBezTo>
                    <a:pt x="2375572" y="0"/>
                    <a:pt x="2610140" y="6476"/>
                    <a:pt x="2826303" y="17990"/>
                  </a:cubicBezTo>
                  <a:cubicBezTo>
                    <a:pt x="2830909" y="18350"/>
                    <a:pt x="2835506" y="18350"/>
                    <a:pt x="2840103" y="18710"/>
                  </a:cubicBezTo>
                  <a:cubicBezTo>
                    <a:pt x="3651891" y="64765"/>
                    <a:pt x="4249809" y="186379"/>
                    <a:pt x="4261307" y="374210"/>
                  </a:cubicBezTo>
                  <a:lnTo>
                    <a:pt x="4261307" y="2870531"/>
                  </a:lnTo>
                  <a:lnTo>
                    <a:pt x="0" y="2870531"/>
                  </a:lnTo>
                  <a:lnTo>
                    <a:pt x="0" y="376063"/>
                  </a:lnTo>
                  <a:cubicBezTo>
                    <a:pt x="11498" y="185660"/>
                    <a:pt x="600216" y="64045"/>
                    <a:pt x="1421203" y="19070"/>
                  </a:cubicBezTo>
                  <a:close/>
                </a:path>
              </a:pathLst>
            </a:custGeom>
            <a:solidFill>
              <a:srgbClr val="FFFFFF"/>
            </a:solidFill>
          </p:spPr>
          <p:txBody>
            <a:bodyPr/>
            <a:lstStyle/>
            <a:p>
              <a:endParaRPr lang="ja-JP" altLang="en-US"/>
            </a:p>
          </p:txBody>
        </p:sp>
        <p:sp>
          <p:nvSpPr>
            <p:cNvPr id="4" name="TextBox 4"/>
            <p:cNvSpPr txBox="1"/>
            <p:nvPr/>
          </p:nvSpPr>
          <p:spPr>
            <a:xfrm>
              <a:off x="0" y="107950"/>
              <a:ext cx="4261307" cy="2762581"/>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458512" y="-1838045"/>
            <a:ext cx="8477024" cy="8477024"/>
          </a:xfrm>
          <a:custGeom>
            <a:avLst/>
            <a:gdLst/>
            <a:ahLst/>
            <a:cxnLst/>
            <a:rect l="l" t="t" r="r" b="b"/>
            <a:pathLst>
              <a:path w="8477024" h="8477024">
                <a:moveTo>
                  <a:pt x="0" y="0"/>
                </a:moveTo>
                <a:lnTo>
                  <a:pt x="8477024" y="0"/>
                </a:lnTo>
                <a:lnTo>
                  <a:pt x="8477024" y="8477024"/>
                </a:lnTo>
                <a:lnTo>
                  <a:pt x="0" y="8477024"/>
                </a:lnTo>
                <a:lnTo>
                  <a:pt x="0" y="0"/>
                </a:lnTo>
                <a:close/>
              </a:path>
            </a:pathLst>
          </a:custGeom>
          <a:blipFill>
            <a:blip r:embed="rId3">
              <a:alphaModFix amt="44999"/>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6" name="Group 6"/>
          <p:cNvGrpSpPr/>
          <p:nvPr/>
        </p:nvGrpSpPr>
        <p:grpSpPr>
          <a:xfrm>
            <a:off x="2189160" y="602754"/>
            <a:ext cx="3212498" cy="321249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ja-JP" altLang="en-US"/>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371242" y="8308740"/>
            <a:ext cx="6817516" cy="2078174"/>
            <a:chOff x="0" y="0"/>
            <a:chExt cx="2583768" cy="787607"/>
          </a:xfrm>
        </p:grpSpPr>
        <p:sp>
          <p:nvSpPr>
            <p:cNvPr id="10" name="Freeform 10"/>
            <p:cNvSpPr/>
            <p:nvPr/>
          </p:nvSpPr>
          <p:spPr>
            <a:xfrm>
              <a:off x="0" y="0"/>
              <a:ext cx="2583768" cy="787607"/>
            </a:xfrm>
            <a:custGeom>
              <a:avLst/>
              <a:gdLst/>
              <a:ahLst/>
              <a:cxnLst/>
              <a:rect l="l" t="t" r="r" b="b"/>
              <a:pathLst>
                <a:path w="2583768" h="787607">
                  <a:moveTo>
                    <a:pt x="11356" y="0"/>
                  </a:moveTo>
                  <a:lnTo>
                    <a:pt x="2572413" y="0"/>
                  </a:lnTo>
                  <a:cubicBezTo>
                    <a:pt x="2575424" y="0"/>
                    <a:pt x="2578313" y="1196"/>
                    <a:pt x="2580442" y="3326"/>
                  </a:cubicBezTo>
                  <a:cubicBezTo>
                    <a:pt x="2582572" y="5456"/>
                    <a:pt x="2583768" y="8344"/>
                    <a:pt x="2583768" y="11356"/>
                  </a:cubicBezTo>
                  <a:lnTo>
                    <a:pt x="2583768" y="776251"/>
                  </a:lnTo>
                  <a:cubicBezTo>
                    <a:pt x="2583768" y="782522"/>
                    <a:pt x="2578684" y="787607"/>
                    <a:pt x="2572413" y="787607"/>
                  </a:cubicBezTo>
                  <a:lnTo>
                    <a:pt x="11356" y="787607"/>
                  </a:lnTo>
                  <a:cubicBezTo>
                    <a:pt x="8344" y="787607"/>
                    <a:pt x="5456" y="786410"/>
                    <a:pt x="3326" y="784281"/>
                  </a:cubicBezTo>
                  <a:cubicBezTo>
                    <a:pt x="1196" y="782151"/>
                    <a:pt x="0" y="779262"/>
                    <a:pt x="0" y="776251"/>
                  </a:cubicBezTo>
                  <a:lnTo>
                    <a:pt x="0" y="11356"/>
                  </a:lnTo>
                  <a:cubicBezTo>
                    <a:pt x="0" y="5084"/>
                    <a:pt x="5084" y="0"/>
                    <a:pt x="11356" y="0"/>
                  </a:cubicBezTo>
                  <a:close/>
                </a:path>
              </a:pathLst>
            </a:custGeom>
            <a:solidFill>
              <a:srgbClr val="E2F2FF"/>
            </a:solidFill>
            <a:ln w="28575" cap="sq">
              <a:solidFill>
                <a:srgbClr val="000000"/>
              </a:solidFill>
              <a:prstDash val="solid"/>
              <a:miter/>
            </a:ln>
          </p:spPr>
          <p:txBody>
            <a:bodyPr/>
            <a:lstStyle/>
            <a:p>
              <a:endParaRPr lang="ja-JP" altLang="en-US"/>
            </a:p>
          </p:txBody>
        </p:sp>
        <p:sp>
          <p:nvSpPr>
            <p:cNvPr id="11" name="TextBox 11"/>
            <p:cNvSpPr txBox="1"/>
            <p:nvPr/>
          </p:nvSpPr>
          <p:spPr>
            <a:xfrm>
              <a:off x="0" y="-19050"/>
              <a:ext cx="2583768" cy="806657"/>
            </a:xfrm>
            <a:prstGeom prst="rect">
              <a:avLst/>
            </a:prstGeom>
          </p:spPr>
          <p:txBody>
            <a:bodyPr lIns="48037" tIns="48037" rIns="48037" bIns="48037" rtlCol="0" anchor="ctr"/>
            <a:lstStyle/>
            <a:p>
              <a:pPr algn="ctr">
                <a:lnSpc>
                  <a:spcPts val="1959"/>
                </a:lnSpc>
                <a:spcBef>
                  <a:spcPct val="0"/>
                </a:spcBef>
              </a:pPr>
              <a:endParaRPr/>
            </a:p>
          </p:txBody>
        </p:sp>
      </p:grpSp>
      <p:sp>
        <p:nvSpPr>
          <p:cNvPr id="12" name="TextBox 12"/>
          <p:cNvSpPr txBox="1"/>
          <p:nvPr/>
        </p:nvSpPr>
        <p:spPr>
          <a:xfrm rot="-289681">
            <a:off x="5733999" y="1422098"/>
            <a:ext cx="762225" cy="1132859"/>
          </a:xfrm>
          <a:prstGeom prst="rect">
            <a:avLst/>
          </a:prstGeom>
        </p:spPr>
        <p:txBody>
          <a:bodyPr lIns="0" tIns="0" rIns="0" bIns="0" rtlCol="0" anchor="t">
            <a:spAutoFit/>
          </a:bodyPr>
          <a:lstStyle/>
          <a:p>
            <a:pPr algn="ctr">
              <a:lnSpc>
                <a:spcPts val="9202"/>
              </a:lnSpc>
              <a:spcBef>
                <a:spcPct val="0"/>
              </a:spcBef>
            </a:pPr>
            <a:r>
              <a:rPr lang="en-US" sz="6573">
                <a:solidFill>
                  <a:srgbClr val="737373"/>
                </a:solidFill>
                <a:latin typeface="つなぎゴシック"/>
                <a:ea typeface="つなぎゴシック"/>
                <a:cs typeface="つなぎゴシック"/>
                <a:sym typeface="つなぎゴシック"/>
              </a:rPr>
              <a:t>募</a:t>
            </a:r>
          </a:p>
        </p:txBody>
      </p:sp>
      <p:sp>
        <p:nvSpPr>
          <p:cNvPr id="13" name="TextBox 13"/>
          <p:cNvSpPr txBox="1"/>
          <p:nvPr/>
        </p:nvSpPr>
        <p:spPr>
          <a:xfrm rot="-258419">
            <a:off x="5255794" y="1013273"/>
            <a:ext cx="1377199" cy="470382"/>
          </a:xfrm>
          <a:prstGeom prst="rect">
            <a:avLst/>
          </a:prstGeom>
        </p:spPr>
        <p:txBody>
          <a:bodyPr lIns="0" tIns="0" rIns="0" bIns="0" rtlCol="0" anchor="t">
            <a:spAutoFit/>
          </a:bodyPr>
          <a:lstStyle/>
          <a:p>
            <a:pPr algn="ctr">
              <a:lnSpc>
                <a:spcPts val="3869"/>
              </a:lnSpc>
              <a:spcBef>
                <a:spcPct val="0"/>
              </a:spcBef>
            </a:pPr>
            <a:r>
              <a:rPr lang="en-US" sz="2764" spc="-168" dirty="0" err="1">
                <a:solidFill>
                  <a:srgbClr val="000000"/>
                </a:solidFill>
                <a:latin typeface="つなぎゴシック"/>
                <a:ea typeface="つなぎゴシック"/>
                <a:cs typeface="つなぎゴシック"/>
                <a:sym typeface="つなぎゴシック"/>
              </a:rPr>
              <a:t>ください</a:t>
            </a:r>
            <a:endParaRPr lang="en-US" sz="2764" spc="-168" dirty="0">
              <a:solidFill>
                <a:srgbClr val="000000"/>
              </a:solidFill>
              <a:latin typeface="つなぎゴシック"/>
              <a:ea typeface="つなぎゴシック"/>
              <a:cs typeface="つなぎゴシック"/>
              <a:sym typeface="つなぎゴシック"/>
            </a:endParaRPr>
          </a:p>
        </p:txBody>
      </p:sp>
      <p:sp>
        <p:nvSpPr>
          <p:cNvPr id="14" name="TextBox 14"/>
          <p:cNvSpPr txBox="1"/>
          <p:nvPr/>
        </p:nvSpPr>
        <p:spPr>
          <a:xfrm rot="-258419">
            <a:off x="1970840" y="1328502"/>
            <a:ext cx="322067" cy="433373"/>
          </a:xfrm>
          <a:prstGeom prst="rect">
            <a:avLst/>
          </a:prstGeom>
        </p:spPr>
        <p:txBody>
          <a:bodyPr lIns="0" tIns="0" rIns="0" bIns="0" rtlCol="0" anchor="t">
            <a:spAutoFit/>
          </a:bodyPr>
          <a:lstStyle/>
          <a:p>
            <a:pPr algn="ctr">
              <a:lnSpc>
                <a:spcPts val="3550"/>
              </a:lnSpc>
              <a:spcBef>
                <a:spcPct val="0"/>
              </a:spcBef>
            </a:pPr>
            <a:r>
              <a:rPr lang="en-US" sz="2535" dirty="0" err="1">
                <a:solidFill>
                  <a:srgbClr val="000000"/>
                </a:solidFill>
                <a:latin typeface="つなぎゴシック"/>
                <a:ea typeface="つなぎゴシック"/>
                <a:cs typeface="つなぎゴシック"/>
                <a:sym typeface="つなぎゴシック"/>
              </a:rPr>
              <a:t>で</a:t>
            </a:r>
            <a:endParaRPr lang="en-US" sz="2535" dirty="0">
              <a:solidFill>
                <a:srgbClr val="000000"/>
              </a:solidFill>
              <a:latin typeface="つなぎゴシック"/>
              <a:ea typeface="つなぎゴシック"/>
              <a:cs typeface="つなぎゴシック"/>
              <a:sym typeface="つなぎゴシック"/>
            </a:endParaRPr>
          </a:p>
        </p:txBody>
      </p:sp>
      <p:sp>
        <p:nvSpPr>
          <p:cNvPr id="15" name="TextBox 15"/>
          <p:cNvSpPr txBox="1"/>
          <p:nvPr/>
        </p:nvSpPr>
        <p:spPr>
          <a:xfrm rot="-315248">
            <a:off x="4826160" y="1439696"/>
            <a:ext cx="1206598" cy="144205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ー</a:t>
            </a:r>
          </a:p>
        </p:txBody>
      </p:sp>
      <p:grpSp>
        <p:nvGrpSpPr>
          <p:cNvPr id="16" name="Group 16"/>
          <p:cNvGrpSpPr/>
          <p:nvPr/>
        </p:nvGrpSpPr>
        <p:grpSpPr>
          <a:xfrm>
            <a:off x="3674614" y="887728"/>
            <a:ext cx="1685830" cy="904466"/>
            <a:chOff x="25050" y="-72579"/>
            <a:chExt cx="2247773" cy="1205955"/>
          </a:xfrm>
        </p:grpSpPr>
        <p:sp>
          <p:nvSpPr>
            <p:cNvPr id="17" name="TextBox 17"/>
            <p:cNvSpPr txBox="1"/>
            <p:nvPr/>
          </p:nvSpPr>
          <p:spPr>
            <a:xfrm rot="-258419">
              <a:off x="732848" y="-37266"/>
              <a:ext cx="893541" cy="1170642"/>
            </a:xfrm>
            <a:prstGeom prst="rect">
              <a:avLst/>
            </a:prstGeom>
          </p:spPr>
          <p:txBody>
            <a:bodyPr lIns="0" tIns="0" rIns="0" bIns="0" rtlCol="0" anchor="t">
              <a:spAutoFit/>
            </a:bodyPr>
            <a:lstStyle/>
            <a:p>
              <a:pPr algn="ctr">
                <a:lnSpc>
                  <a:spcPts val="7387"/>
                </a:lnSpc>
                <a:spcBef>
                  <a:spcPct val="0"/>
                </a:spcBef>
              </a:pPr>
              <a:r>
                <a:rPr lang="en-US" sz="5276">
                  <a:solidFill>
                    <a:srgbClr val="737373"/>
                  </a:solidFill>
                  <a:latin typeface="つなぎゴシック"/>
                  <a:ea typeface="つなぎゴシック"/>
                  <a:cs typeface="つなぎゴシック"/>
                  <a:sym typeface="つなぎゴシック"/>
                </a:rPr>
                <a:t>助</a:t>
              </a:r>
            </a:p>
          </p:txBody>
        </p:sp>
        <p:sp>
          <p:nvSpPr>
            <p:cNvPr id="18" name="TextBox 18"/>
            <p:cNvSpPr txBox="1"/>
            <p:nvPr/>
          </p:nvSpPr>
          <p:spPr>
            <a:xfrm rot="-258419">
              <a:off x="1613305" y="218201"/>
              <a:ext cx="659518" cy="863319"/>
            </a:xfrm>
            <a:prstGeom prst="rect">
              <a:avLst/>
            </a:prstGeom>
          </p:spPr>
          <p:txBody>
            <a:bodyPr lIns="0" tIns="0" rIns="0" bIns="0" rtlCol="0" anchor="t">
              <a:spAutoFit/>
            </a:bodyPr>
            <a:lstStyle/>
            <a:p>
              <a:pPr algn="ctr">
                <a:lnSpc>
                  <a:spcPts val="5452"/>
                </a:lnSpc>
                <a:spcBef>
                  <a:spcPct val="0"/>
                </a:spcBef>
              </a:pPr>
              <a:r>
                <a:rPr lang="en-US" sz="3894">
                  <a:solidFill>
                    <a:srgbClr val="737373"/>
                  </a:solidFill>
                  <a:latin typeface="つなぎゴシック"/>
                  <a:ea typeface="つなぎゴシック"/>
                  <a:cs typeface="つなぎゴシック"/>
                  <a:sym typeface="つなぎゴシック"/>
                </a:rPr>
                <a:t>け</a:t>
              </a:r>
            </a:p>
          </p:txBody>
        </p:sp>
        <p:sp>
          <p:nvSpPr>
            <p:cNvPr id="19" name="TextBox 19"/>
            <p:cNvSpPr txBox="1"/>
            <p:nvPr/>
          </p:nvSpPr>
          <p:spPr>
            <a:xfrm rot="-258419">
              <a:off x="66114" y="57661"/>
              <a:ext cx="659518" cy="863319"/>
            </a:xfrm>
            <a:prstGeom prst="rect">
              <a:avLst/>
            </a:prstGeom>
          </p:spPr>
          <p:txBody>
            <a:bodyPr lIns="0" tIns="0" rIns="0" bIns="0" rtlCol="0" anchor="t">
              <a:spAutoFit/>
            </a:bodyPr>
            <a:lstStyle/>
            <a:p>
              <a:pPr algn="ctr">
                <a:lnSpc>
                  <a:spcPts val="5452"/>
                </a:lnSpc>
                <a:spcBef>
                  <a:spcPct val="0"/>
                </a:spcBef>
              </a:pPr>
              <a:r>
                <a:rPr lang="en-US" sz="3894">
                  <a:solidFill>
                    <a:srgbClr val="737373"/>
                  </a:solidFill>
                  <a:latin typeface="つなぎゴシック"/>
                  <a:ea typeface="つなぎゴシック"/>
                  <a:cs typeface="つなぎゴシック"/>
                  <a:sym typeface="つなぎゴシック"/>
                </a:rPr>
                <a:t>お</a:t>
              </a:r>
            </a:p>
          </p:txBody>
        </p:sp>
        <p:grpSp>
          <p:nvGrpSpPr>
            <p:cNvPr id="20" name="Group 20"/>
            <p:cNvGrpSpPr/>
            <p:nvPr/>
          </p:nvGrpSpPr>
          <p:grpSpPr>
            <a:xfrm rot="-298919">
              <a:off x="833081" y="256819"/>
              <a:ext cx="222813" cy="570280"/>
              <a:chOff x="0" y="0"/>
              <a:chExt cx="51605" cy="132081"/>
            </a:xfrm>
          </p:grpSpPr>
          <p:sp>
            <p:nvSpPr>
              <p:cNvPr id="21" name="Freeform 21"/>
              <p:cNvSpPr/>
              <p:nvPr/>
            </p:nvSpPr>
            <p:spPr>
              <a:xfrm>
                <a:off x="0" y="0"/>
                <a:ext cx="51605" cy="132081"/>
              </a:xfrm>
              <a:custGeom>
                <a:avLst/>
                <a:gdLst/>
                <a:ahLst/>
                <a:cxnLst/>
                <a:rect l="l" t="t" r="r" b="b"/>
                <a:pathLst>
                  <a:path w="51605" h="132081">
                    <a:moveTo>
                      <a:pt x="0" y="0"/>
                    </a:moveTo>
                    <a:lnTo>
                      <a:pt x="51605" y="0"/>
                    </a:lnTo>
                    <a:lnTo>
                      <a:pt x="51605" y="132081"/>
                    </a:lnTo>
                    <a:lnTo>
                      <a:pt x="0" y="132081"/>
                    </a:lnTo>
                    <a:close/>
                  </a:path>
                </a:pathLst>
              </a:custGeom>
              <a:solidFill>
                <a:srgbClr val="000000"/>
              </a:solidFill>
            </p:spPr>
            <p:txBody>
              <a:bodyPr/>
              <a:lstStyle/>
              <a:p>
                <a:endParaRPr lang="ja-JP" altLang="en-US"/>
              </a:p>
            </p:txBody>
          </p:sp>
          <p:sp>
            <p:nvSpPr>
              <p:cNvPr id="22" name="TextBox 22"/>
              <p:cNvSpPr txBox="1"/>
              <p:nvPr/>
            </p:nvSpPr>
            <p:spPr>
              <a:xfrm>
                <a:off x="0" y="-19050"/>
                <a:ext cx="51605" cy="151131"/>
              </a:xfrm>
              <a:prstGeom prst="rect">
                <a:avLst/>
              </a:prstGeom>
            </p:spPr>
            <p:txBody>
              <a:bodyPr lIns="50800" tIns="50800" rIns="50800" bIns="50800" rtlCol="0" anchor="ctr"/>
              <a:lstStyle/>
              <a:p>
                <a:pPr algn="ctr">
                  <a:lnSpc>
                    <a:spcPts val="1960"/>
                  </a:lnSpc>
                </a:pPr>
                <a:endParaRPr/>
              </a:p>
            </p:txBody>
          </p:sp>
        </p:grpSp>
        <p:sp>
          <p:nvSpPr>
            <p:cNvPr id="23" name="TextBox 23"/>
            <p:cNvSpPr txBox="1"/>
            <p:nvPr/>
          </p:nvSpPr>
          <p:spPr>
            <a:xfrm rot="-258419">
              <a:off x="691782" y="-72579"/>
              <a:ext cx="893541" cy="1170642"/>
            </a:xfrm>
            <a:prstGeom prst="rect">
              <a:avLst/>
            </a:prstGeom>
          </p:spPr>
          <p:txBody>
            <a:bodyPr lIns="0" tIns="0" rIns="0" bIns="0" rtlCol="0" anchor="t">
              <a:spAutoFit/>
            </a:bodyPr>
            <a:lstStyle/>
            <a:p>
              <a:pPr algn="ctr">
                <a:lnSpc>
                  <a:spcPts val="7387"/>
                </a:lnSpc>
                <a:spcBef>
                  <a:spcPct val="0"/>
                </a:spcBef>
              </a:pPr>
              <a:r>
                <a:rPr lang="en-US" sz="5276" dirty="0" err="1">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助</a:t>
              </a:r>
              <a:endParaRPr lang="en-US" sz="5276" dirty="0">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24" name="TextBox 24"/>
            <p:cNvSpPr txBox="1"/>
            <p:nvPr/>
          </p:nvSpPr>
          <p:spPr>
            <a:xfrm rot="-258419">
              <a:off x="1572239" y="182888"/>
              <a:ext cx="659518" cy="863319"/>
            </a:xfrm>
            <a:prstGeom prst="rect">
              <a:avLst/>
            </a:prstGeom>
          </p:spPr>
          <p:txBody>
            <a:bodyPr lIns="0" tIns="0" rIns="0" bIns="0" rtlCol="0" anchor="t">
              <a:spAutoFit/>
            </a:bodyPr>
            <a:lstStyle/>
            <a:p>
              <a:pPr algn="ctr">
                <a:lnSpc>
                  <a:spcPts val="5452"/>
                </a:lnSpc>
                <a:spcBef>
                  <a:spcPct val="0"/>
                </a:spcBef>
              </a:pPr>
              <a:r>
                <a:rPr lang="en-US" sz="3894" dirty="0" err="1">
                  <a:ln w="22225">
                    <a:solidFill>
                      <a:schemeClr val="tx1"/>
                    </a:solidFill>
                  </a:ln>
                  <a:solidFill>
                    <a:srgbClr val="FFF500"/>
                  </a:solidFill>
                  <a:effectLst>
                    <a:outerShdw dist="63500" dir="2724672" algn="ctr" rotWithShape="0">
                      <a:schemeClr val="tx1">
                        <a:lumMod val="65000"/>
                        <a:lumOff val="35000"/>
                        <a:alpha val="85000"/>
                      </a:schemeClr>
                    </a:outerShdw>
                  </a:effectLst>
                  <a:latin typeface="つなぎゴシック"/>
                  <a:ea typeface="つなぎゴシック"/>
                  <a:cs typeface="つなぎゴシック"/>
                  <a:sym typeface="つなぎゴシック"/>
                </a:rPr>
                <a:t>け</a:t>
              </a:r>
              <a:endParaRPr lang="en-US" sz="3894" dirty="0">
                <a:ln w="22225">
                  <a:solidFill>
                    <a:schemeClr val="tx1"/>
                  </a:solidFill>
                </a:ln>
                <a:solidFill>
                  <a:srgbClr val="FFF500"/>
                </a:solidFill>
                <a:effectLst>
                  <a:outerShdw dist="63500" dir="2724672"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25" name="TextBox 25"/>
            <p:cNvSpPr txBox="1"/>
            <p:nvPr/>
          </p:nvSpPr>
          <p:spPr>
            <a:xfrm rot="21341581">
              <a:off x="25050" y="22348"/>
              <a:ext cx="659517" cy="863319"/>
            </a:xfrm>
            <a:prstGeom prst="rect">
              <a:avLst/>
            </a:prstGeom>
          </p:spPr>
          <p:txBody>
            <a:bodyPr wrap="square" lIns="0" tIns="0" rIns="0" bIns="0" rtlCol="0" anchor="t">
              <a:spAutoFit/>
            </a:bodyPr>
            <a:lstStyle/>
            <a:p>
              <a:pPr algn="ctr">
                <a:lnSpc>
                  <a:spcPts val="5452"/>
                </a:lnSpc>
                <a:spcBef>
                  <a:spcPct val="0"/>
                </a:spcBef>
              </a:pPr>
              <a:r>
                <a:rPr lang="en-US" sz="3894" dirty="0" err="1">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お</a:t>
              </a:r>
              <a:endParaRPr lang="en-US" sz="3894" dirty="0">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26" name="Group 26"/>
          <p:cNvGrpSpPr/>
          <p:nvPr/>
        </p:nvGrpSpPr>
        <p:grpSpPr>
          <a:xfrm>
            <a:off x="2960102" y="1680424"/>
            <a:ext cx="1352313" cy="1417583"/>
            <a:chOff x="0" y="0"/>
            <a:chExt cx="1803084" cy="1890111"/>
          </a:xfrm>
        </p:grpSpPr>
        <p:sp>
          <p:nvSpPr>
            <p:cNvPr id="27" name="TextBox 27"/>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ー</a:t>
              </a:r>
            </a:p>
          </p:txBody>
        </p:sp>
        <p:sp>
          <p:nvSpPr>
            <p:cNvPr id="28" name="TextBox 28"/>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a:ln w="31750">
                    <a:solidFill>
                      <a:schemeClr val="tx1"/>
                    </a:solidFill>
                  </a:ln>
                  <a:solidFill>
                    <a:srgbClr val="FFF500"/>
                  </a:solidFill>
                  <a:effectLst>
                    <a:outerShdw dist="63500" dir="2688611" algn="ctr" rotWithShape="0">
                      <a:schemeClr val="tx1">
                        <a:lumMod val="65000"/>
                        <a:lumOff val="35000"/>
                        <a:alpha val="85000"/>
                      </a:schemeClr>
                    </a:outerShdw>
                  </a:effectLst>
                  <a:latin typeface="つなぎゴシック"/>
                  <a:ea typeface="つなぎゴシック"/>
                  <a:cs typeface="つなぎゴシック"/>
                  <a:sym typeface="つなぎゴシック"/>
                </a:rPr>
                <a:t>ー</a:t>
              </a:r>
            </a:p>
          </p:txBody>
        </p:sp>
      </p:grpSp>
      <p:grpSp>
        <p:nvGrpSpPr>
          <p:cNvPr id="29" name="Group 29"/>
          <p:cNvGrpSpPr/>
          <p:nvPr/>
        </p:nvGrpSpPr>
        <p:grpSpPr>
          <a:xfrm>
            <a:off x="2046808" y="1713219"/>
            <a:ext cx="1263405" cy="1418980"/>
            <a:chOff x="36360" y="-71598"/>
            <a:chExt cx="1684540" cy="1891974"/>
          </a:xfrm>
        </p:grpSpPr>
        <p:sp>
          <p:nvSpPr>
            <p:cNvPr id="30" name="TextBox 30"/>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ポ</a:t>
              </a:r>
            </a:p>
          </p:txBody>
        </p:sp>
        <p:sp>
          <p:nvSpPr>
            <p:cNvPr id="33" name="TextBox 33"/>
            <p:cNvSpPr txBox="1"/>
            <p:nvPr/>
          </p:nvSpPr>
          <p:spPr>
            <a:xfrm rot="21284752">
              <a:off x="1152480" y="234484"/>
              <a:ext cx="199511" cy="294920"/>
            </a:xfrm>
            <a:prstGeom prst="rect">
              <a:avLst/>
            </a:prstGeom>
          </p:spPr>
          <p:txBody>
            <a:bodyPr lIns="58141" tIns="58141" rIns="58141" bIns="58141" rtlCol="0" anchor="ctr"/>
            <a:lstStyle/>
            <a:p>
              <a:pPr algn="ctr">
                <a:lnSpc>
                  <a:spcPts val="1959"/>
                </a:lnSpc>
              </a:pPr>
              <a:endParaRPr/>
            </a:p>
          </p:txBody>
        </p:sp>
        <p:sp>
          <p:nvSpPr>
            <p:cNvPr id="34" name="TextBox 34"/>
            <p:cNvSpPr txBox="1"/>
            <p:nvPr/>
          </p:nvSpPr>
          <p:spPr>
            <a:xfrm rot="21284752">
              <a:off x="36360" y="-71598"/>
              <a:ext cx="1608797" cy="1868764"/>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ポ</a:t>
              </a:r>
              <a:endParaRPr lang="en-US" sz="8415" spc="-631" dirty="0">
                <a:ln w="3175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35" name="Group 35"/>
          <p:cNvGrpSpPr/>
          <p:nvPr/>
        </p:nvGrpSpPr>
        <p:grpSpPr>
          <a:xfrm>
            <a:off x="423832" y="4708106"/>
            <a:ext cx="3356168" cy="347888"/>
            <a:chOff x="0" y="0"/>
            <a:chExt cx="1142400" cy="118417"/>
          </a:xfrm>
        </p:grpSpPr>
        <p:sp>
          <p:nvSpPr>
            <p:cNvPr id="36" name="Freeform 36"/>
            <p:cNvSpPr/>
            <p:nvPr/>
          </p:nvSpPr>
          <p:spPr>
            <a:xfrm>
              <a:off x="0" y="0"/>
              <a:ext cx="1142400" cy="118417"/>
            </a:xfrm>
            <a:custGeom>
              <a:avLst/>
              <a:gdLst/>
              <a:ahLst/>
              <a:cxnLst/>
              <a:rect l="l" t="t" r="r" b="b"/>
              <a:pathLst>
                <a:path w="1142400" h="118417">
                  <a:moveTo>
                    <a:pt x="23068" y="0"/>
                  </a:moveTo>
                  <a:lnTo>
                    <a:pt x="1119332" y="0"/>
                  </a:lnTo>
                  <a:cubicBezTo>
                    <a:pt x="1125450" y="0"/>
                    <a:pt x="1131317" y="2430"/>
                    <a:pt x="1135643" y="6756"/>
                  </a:cubicBezTo>
                  <a:cubicBezTo>
                    <a:pt x="1139969" y="11082"/>
                    <a:pt x="1142400" y="16950"/>
                    <a:pt x="1142400" y="23068"/>
                  </a:cubicBezTo>
                  <a:lnTo>
                    <a:pt x="1142400" y="95349"/>
                  </a:lnTo>
                  <a:cubicBezTo>
                    <a:pt x="1142400" y="108089"/>
                    <a:pt x="1132072" y="118417"/>
                    <a:pt x="1119332" y="118417"/>
                  </a:cubicBezTo>
                  <a:lnTo>
                    <a:pt x="23068" y="118417"/>
                  </a:lnTo>
                  <a:cubicBezTo>
                    <a:pt x="16950" y="118417"/>
                    <a:pt x="11082" y="115987"/>
                    <a:pt x="6756" y="111661"/>
                  </a:cubicBezTo>
                  <a:cubicBezTo>
                    <a:pt x="2430" y="107335"/>
                    <a:pt x="0" y="101467"/>
                    <a:pt x="0" y="95349"/>
                  </a:cubicBezTo>
                  <a:lnTo>
                    <a:pt x="0" y="23068"/>
                  </a:lnTo>
                  <a:cubicBezTo>
                    <a:pt x="0" y="16950"/>
                    <a:pt x="2430" y="11082"/>
                    <a:pt x="6756" y="6756"/>
                  </a:cubicBezTo>
                  <a:cubicBezTo>
                    <a:pt x="11082" y="2430"/>
                    <a:pt x="16950" y="0"/>
                    <a:pt x="23068" y="0"/>
                  </a:cubicBezTo>
                  <a:close/>
                </a:path>
              </a:pathLst>
            </a:custGeom>
            <a:solidFill>
              <a:srgbClr val="0076BA"/>
            </a:solidFill>
          </p:spPr>
          <p:txBody>
            <a:bodyPr/>
            <a:lstStyle/>
            <a:p>
              <a:endParaRPr lang="ja-JP" altLang="en-US"/>
            </a:p>
          </p:txBody>
        </p:sp>
        <p:sp>
          <p:nvSpPr>
            <p:cNvPr id="37" name="TextBox 37"/>
            <p:cNvSpPr txBox="1"/>
            <p:nvPr/>
          </p:nvSpPr>
          <p:spPr>
            <a:xfrm>
              <a:off x="0" y="-19050"/>
              <a:ext cx="1142400" cy="137467"/>
            </a:xfrm>
            <a:prstGeom prst="rect">
              <a:avLst/>
            </a:prstGeom>
          </p:spPr>
          <p:txBody>
            <a:bodyPr lIns="50800" tIns="50800" rIns="50800" bIns="50800" rtlCol="0" anchor="ctr"/>
            <a:lstStyle/>
            <a:p>
              <a:pPr algn="ctr">
                <a:lnSpc>
                  <a:spcPts val="1960"/>
                </a:lnSpc>
              </a:pPr>
              <a:endParaRPr/>
            </a:p>
          </p:txBody>
        </p:sp>
      </p:grpSp>
      <p:grpSp>
        <p:nvGrpSpPr>
          <p:cNvPr id="38" name="Group 38"/>
          <p:cNvGrpSpPr/>
          <p:nvPr/>
        </p:nvGrpSpPr>
        <p:grpSpPr>
          <a:xfrm>
            <a:off x="3574008" y="4708106"/>
            <a:ext cx="3562160" cy="347888"/>
            <a:chOff x="0" y="0"/>
            <a:chExt cx="1212517" cy="118417"/>
          </a:xfrm>
        </p:grpSpPr>
        <p:sp>
          <p:nvSpPr>
            <p:cNvPr id="39" name="Freeform 39"/>
            <p:cNvSpPr/>
            <p:nvPr/>
          </p:nvSpPr>
          <p:spPr>
            <a:xfrm>
              <a:off x="0" y="0"/>
              <a:ext cx="1212517" cy="118417"/>
            </a:xfrm>
            <a:custGeom>
              <a:avLst/>
              <a:gdLst/>
              <a:ahLst/>
              <a:cxnLst/>
              <a:rect l="l" t="t" r="r" b="b"/>
              <a:pathLst>
                <a:path w="1212517" h="118417">
                  <a:moveTo>
                    <a:pt x="21734" y="0"/>
                  </a:moveTo>
                  <a:lnTo>
                    <a:pt x="1190783" y="0"/>
                  </a:lnTo>
                  <a:cubicBezTo>
                    <a:pt x="1196548" y="0"/>
                    <a:pt x="1202076" y="2290"/>
                    <a:pt x="1206151" y="6366"/>
                  </a:cubicBezTo>
                  <a:cubicBezTo>
                    <a:pt x="1210227" y="10442"/>
                    <a:pt x="1212517" y="15970"/>
                    <a:pt x="1212517" y="21734"/>
                  </a:cubicBezTo>
                  <a:lnTo>
                    <a:pt x="1212517" y="96683"/>
                  </a:lnTo>
                  <a:cubicBezTo>
                    <a:pt x="1212517" y="108687"/>
                    <a:pt x="1202787" y="118417"/>
                    <a:pt x="1190783" y="118417"/>
                  </a:cubicBezTo>
                  <a:lnTo>
                    <a:pt x="21734" y="118417"/>
                  </a:lnTo>
                  <a:cubicBezTo>
                    <a:pt x="15970" y="118417"/>
                    <a:pt x="10442" y="116127"/>
                    <a:pt x="6366" y="112051"/>
                  </a:cubicBezTo>
                  <a:cubicBezTo>
                    <a:pt x="2290" y="107976"/>
                    <a:pt x="0" y="102447"/>
                    <a:pt x="0" y="96683"/>
                  </a:cubicBezTo>
                  <a:lnTo>
                    <a:pt x="0" y="21734"/>
                  </a:lnTo>
                  <a:cubicBezTo>
                    <a:pt x="0" y="15970"/>
                    <a:pt x="2290" y="10442"/>
                    <a:pt x="6366" y="6366"/>
                  </a:cubicBezTo>
                  <a:cubicBezTo>
                    <a:pt x="10442" y="2290"/>
                    <a:pt x="15970" y="0"/>
                    <a:pt x="21734" y="0"/>
                  </a:cubicBezTo>
                  <a:close/>
                </a:path>
              </a:pathLst>
            </a:custGeom>
            <a:solidFill>
              <a:srgbClr val="FFF500"/>
            </a:solidFill>
          </p:spPr>
          <p:txBody>
            <a:bodyPr/>
            <a:lstStyle/>
            <a:p>
              <a:endParaRPr lang="ja-JP" altLang="en-US"/>
            </a:p>
          </p:txBody>
        </p:sp>
        <p:sp>
          <p:nvSpPr>
            <p:cNvPr id="40" name="TextBox 40"/>
            <p:cNvSpPr txBox="1"/>
            <p:nvPr/>
          </p:nvSpPr>
          <p:spPr>
            <a:xfrm>
              <a:off x="0" y="-19050"/>
              <a:ext cx="1212517" cy="137467"/>
            </a:xfrm>
            <a:prstGeom prst="rect">
              <a:avLst/>
            </a:prstGeom>
          </p:spPr>
          <p:txBody>
            <a:bodyPr lIns="50800" tIns="50800" rIns="50800" bIns="50800" rtlCol="0" anchor="ctr"/>
            <a:lstStyle/>
            <a:p>
              <a:pPr algn="ctr">
                <a:lnSpc>
                  <a:spcPts val="1960"/>
                </a:lnSpc>
              </a:pPr>
              <a:endParaRPr/>
            </a:p>
          </p:txBody>
        </p:sp>
      </p:grpSp>
      <p:grpSp>
        <p:nvGrpSpPr>
          <p:cNvPr id="41" name="Group 41"/>
          <p:cNvGrpSpPr/>
          <p:nvPr/>
        </p:nvGrpSpPr>
        <p:grpSpPr>
          <a:xfrm>
            <a:off x="423832" y="4941334"/>
            <a:ext cx="6727242" cy="1514429"/>
            <a:chOff x="0" y="0"/>
            <a:chExt cx="2289873" cy="515494"/>
          </a:xfrm>
        </p:grpSpPr>
        <p:sp>
          <p:nvSpPr>
            <p:cNvPr id="42" name="Freeform 42"/>
            <p:cNvSpPr/>
            <p:nvPr/>
          </p:nvSpPr>
          <p:spPr>
            <a:xfrm>
              <a:off x="0" y="0"/>
              <a:ext cx="2289873" cy="515494"/>
            </a:xfrm>
            <a:custGeom>
              <a:avLst/>
              <a:gdLst/>
              <a:ahLst/>
              <a:cxnLst/>
              <a:rect l="l" t="t" r="r" b="b"/>
              <a:pathLst>
                <a:path w="2289873" h="515494">
                  <a:moveTo>
                    <a:pt x="10357" y="0"/>
                  </a:moveTo>
                  <a:lnTo>
                    <a:pt x="2279516" y="0"/>
                  </a:lnTo>
                  <a:cubicBezTo>
                    <a:pt x="2282263" y="0"/>
                    <a:pt x="2284897" y="1091"/>
                    <a:pt x="2286840" y="3034"/>
                  </a:cubicBezTo>
                  <a:cubicBezTo>
                    <a:pt x="2288782" y="4976"/>
                    <a:pt x="2289873" y="7611"/>
                    <a:pt x="2289873" y="10357"/>
                  </a:cubicBezTo>
                  <a:lnTo>
                    <a:pt x="2289873" y="505136"/>
                  </a:lnTo>
                  <a:cubicBezTo>
                    <a:pt x="2289873" y="507883"/>
                    <a:pt x="2288782" y="510518"/>
                    <a:pt x="2286840" y="512460"/>
                  </a:cubicBezTo>
                  <a:cubicBezTo>
                    <a:pt x="2284897" y="514403"/>
                    <a:pt x="2282263" y="515494"/>
                    <a:pt x="2279516" y="515494"/>
                  </a:cubicBezTo>
                  <a:lnTo>
                    <a:pt x="10357" y="515494"/>
                  </a:lnTo>
                  <a:cubicBezTo>
                    <a:pt x="4637" y="515494"/>
                    <a:pt x="0" y="510857"/>
                    <a:pt x="0" y="505136"/>
                  </a:cubicBezTo>
                  <a:lnTo>
                    <a:pt x="0" y="10357"/>
                  </a:lnTo>
                  <a:cubicBezTo>
                    <a:pt x="0" y="7611"/>
                    <a:pt x="1091" y="4976"/>
                    <a:pt x="3034" y="3034"/>
                  </a:cubicBezTo>
                  <a:cubicBezTo>
                    <a:pt x="4976" y="1091"/>
                    <a:pt x="7611" y="0"/>
                    <a:pt x="10357" y="0"/>
                  </a:cubicBezTo>
                  <a:close/>
                </a:path>
              </a:pathLst>
            </a:custGeom>
            <a:solidFill>
              <a:srgbClr val="E2F2FF"/>
            </a:solidFill>
            <a:ln cap="sq">
              <a:noFill/>
              <a:prstDash val="solid"/>
              <a:miter/>
            </a:ln>
          </p:spPr>
          <p:txBody>
            <a:bodyPr/>
            <a:lstStyle/>
            <a:p>
              <a:endParaRPr lang="ja-JP" altLang="en-US"/>
            </a:p>
          </p:txBody>
        </p:sp>
        <p:sp>
          <p:nvSpPr>
            <p:cNvPr id="43" name="TextBox 43"/>
            <p:cNvSpPr txBox="1"/>
            <p:nvPr/>
          </p:nvSpPr>
          <p:spPr>
            <a:xfrm>
              <a:off x="0" y="-19050"/>
              <a:ext cx="2289873" cy="534544"/>
            </a:xfrm>
            <a:prstGeom prst="rect">
              <a:avLst/>
            </a:prstGeom>
          </p:spPr>
          <p:txBody>
            <a:bodyPr lIns="50800" tIns="50800" rIns="50800" bIns="50800" rtlCol="0" anchor="ctr"/>
            <a:lstStyle/>
            <a:p>
              <a:pPr algn="ctr">
                <a:lnSpc>
                  <a:spcPts val="1960"/>
                </a:lnSpc>
              </a:pPr>
              <a:endParaRPr/>
            </a:p>
          </p:txBody>
        </p:sp>
      </p:grpSp>
      <p:grpSp>
        <p:nvGrpSpPr>
          <p:cNvPr id="44" name="Group 44"/>
          <p:cNvGrpSpPr/>
          <p:nvPr/>
        </p:nvGrpSpPr>
        <p:grpSpPr>
          <a:xfrm>
            <a:off x="3780000" y="4865586"/>
            <a:ext cx="3356168" cy="127914"/>
            <a:chOff x="0" y="0"/>
            <a:chExt cx="1142400" cy="43540"/>
          </a:xfrm>
        </p:grpSpPr>
        <p:sp>
          <p:nvSpPr>
            <p:cNvPr id="45" name="Freeform 45"/>
            <p:cNvSpPr/>
            <p:nvPr/>
          </p:nvSpPr>
          <p:spPr>
            <a:xfrm>
              <a:off x="0" y="0"/>
              <a:ext cx="1142400" cy="43540"/>
            </a:xfrm>
            <a:custGeom>
              <a:avLst/>
              <a:gdLst/>
              <a:ahLst/>
              <a:cxnLst/>
              <a:rect l="l" t="t" r="r" b="b"/>
              <a:pathLst>
                <a:path w="1142400" h="43540">
                  <a:moveTo>
                    <a:pt x="0" y="0"/>
                  </a:moveTo>
                  <a:lnTo>
                    <a:pt x="1142400" y="0"/>
                  </a:lnTo>
                  <a:lnTo>
                    <a:pt x="1142400" y="43540"/>
                  </a:lnTo>
                  <a:lnTo>
                    <a:pt x="0" y="43540"/>
                  </a:lnTo>
                  <a:close/>
                </a:path>
              </a:pathLst>
            </a:custGeom>
            <a:solidFill>
              <a:srgbClr val="FFF500"/>
            </a:solidFill>
          </p:spPr>
          <p:txBody>
            <a:bodyPr/>
            <a:lstStyle/>
            <a:p>
              <a:endParaRPr lang="ja-JP" altLang="en-US"/>
            </a:p>
          </p:txBody>
        </p:sp>
        <p:sp>
          <p:nvSpPr>
            <p:cNvPr id="46" name="TextBox 46"/>
            <p:cNvSpPr txBox="1"/>
            <p:nvPr/>
          </p:nvSpPr>
          <p:spPr>
            <a:xfrm>
              <a:off x="0" y="-19050"/>
              <a:ext cx="1142400" cy="62590"/>
            </a:xfrm>
            <a:prstGeom prst="rect">
              <a:avLst/>
            </a:prstGeom>
          </p:spPr>
          <p:txBody>
            <a:bodyPr lIns="50800" tIns="50800" rIns="50800" bIns="50800" rtlCol="0" anchor="ctr"/>
            <a:lstStyle/>
            <a:p>
              <a:pPr algn="ctr">
                <a:lnSpc>
                  <a:spcPts val="1960"/>
                </a:lnSpc>
              </a:pPr>
              <a:endParaRPr/>
            </a:p>
          </p:txBody>
        </p:sp>
      </p:grpSp>
      <p:grpSp>
        <p:nvGrpSpPr>
          <p:cNvPr id="47" name="Group 47"/>
          <p:cNvGrpSpPr/>
          <p:nvPr/>
        </p:nvGrpSpPr>
        <p:grpSpPr>
          <a:xfrm>
            <a:off x="423832" y="4865586"/>
            <a:ext cx="3356168" cy="127914"/>
            <a:chOff x="0" y="0"/>
            <a:chExt cx="1142400" cy="43540"/>
          </a:xfrm>
        </p:grpSpPr>
        <p:sp>
          <p:nvSpPr>
            <p:cNvPr id="48" name="Freeform 48"/>
            <p:cNvSpPr/>
            <p:nvPr/>
          </p:nvSpPr>
          <p:spPr>
            <a:xfrm>
              <a:off x="0" y="0"/>
              <a:ext cx="1142400" cy="43540"/>
            </a:xfrm>
            <a:custGeom>
              <a:avLst/>
              <a:gdLst/>
              <a:ahLst/>
              <a:cxnLst/>
              <a:rect l="l" t="t" r="r" b="b"/>
              <a:pathLst>
                <a:path w="1142400" h="43540">
                  <a:moveTo>
                    <a:pt x="0" y="0"/>
                  </a:moveTo>
                  <a:lnTo>
                    <a:pt x="1142400" y="0"/>
                  </a:lnTo>
                  <a:lnTo>
                    <a:pt x="1142400" y="43540"/>
                  </a:lnTo>
                  <a:lnTo>
                    <a:pt x="0" y="43540"/>
                  </a:lnTo>
                  <a:close/>
                </a:path>
              </a:pathLst>
            </a:custGeom>
            <a:solidFill>
              <a:srgbClr val="0076BA"/>
            </a:solidFill>
          </p:spPr>
          <p:txBody>
            <a:bodyPr/>
            <a:lstStyle/>
            <a:p>
              <a:endParaRPr lang="ja-JP" altLang="en-US"/>
            </a:p>
          </p:txBody>
        </p:sp>
        <p:sp>
          <p:nvSpPr>
            <p:cNvPr id="49" name="TextBox 49"/>
            <p:cNvSpPr txBox="1"/>
            <p:nvPr/>
          </p:nvSpPr>
          <p:spPr>
            <a:xfrm>
              <a:off x="0" y="-19050"/>
              <a:ext cx="1142400" cy="62590"/>
            </a:xfrm>
            <a:prstGeom prst="rect">
              <a:avLst/>
            </a:prstGeom>
          </p:spPr>
          <p:txBody>
            <a:bodyPr lIns="50800" tIns="50800" rIns="50800" bIns="50800" rtlCol="0" anchor="ctr"/>
            <a:lstStyle/>
            <a:p>
              <a:pPr algn="ctr">
                <a:lnSpc>
                  <a:spcPts val="1960"/>
                </a:lnSpc>
              </a:pPr>
              <a:endParaRPr/>
            </a:p>
          </p:txBody>
        </p:sp>
      </p:grpSp>
      <p:grpSp>
        <p:nvGrpSpPr>
          <p:cNvPr id="50" name="Group 50"/>
          <p:cNvGrpSpPr/>
          <p:nvPr/>
        </p:nvGrpSpPr>
        <p:grpSpPr>
          <a:xfrm>
            <a:off x="3332904" y="4700959"/>
            <a:ext cx="447096" cy="217449"/>
            <a:chOff x="0" y="0"/>
            <a:chExt cx="152186" cy="74017"/>
          </a:xfrm>
        </p:grpSpPr>
        <p:sp>
          <p:nvSpPr>
            <p:cNvPr id="51" name="Freeform 51"/>
            <p:cNvSpPr/>
            <p:nvPr/>
          </p:nvSpPr>
          <p:spPr>
            <a:xfrm>
              <a:off x="0" y="0"/>
              <a:ext cx="152186" cy="74017"/>
            </a:xfrm>
            <a:custGeom>
              <a:avLst/>
              <a:gdLst/>
              <a:ahLst/>
              <a:cxnLst/>
              <a:rect l="l" t="t" r="r" b="b"/>
              <a:pathLst>
                <a:path w="152186" h="74017">
                  <a:moveTo>
                    <a:pt x="0" y="0"/>
                  </a:moveTo>
                  <a:lnTo>
                    <a:pt x="152186" y="0"/>
                  </a:lnTo>
                  <a:lnTo>
                    <a:pt x="152186" y="74017"/>
                  </a:lnTo>
                  <a:lnTo>
                    <a:pt x="0" y="74017"/>
                  </a:lnTo>
                  <a:close/>
                </a:path>
              </a:pathLst>
            </a:custGeom>
            <a:solidFill>
              <a:srgbClr val="0076BA"/>
            </a:solidFill>
          </p:spPr>
          <p:txBody>
            <a:bodyPr/>
            <a:lstStyle/>
            <a:p>
              <a:endParaRPr lang="ja-JP" altLang="en-US"/>
            </a:p>
          </p:txBody>
        </p:sp>
        <p:sp>
          <p:nvSpPr>
            <p:cNvPr id="52" name="TextBox 52"/>
            <p:cNvSpPr txBox="1"/>
            <p:nvPr/>
          </p:nvSpPr>
          <p:spPr>
            <a:xfrm>
              <a:off x="0" y="-19050"/>
              <a:ext cx="152186" cy="93067"/>
            </a:xfrm>
            <a:prstGeom prst="rect">
              <a:avLst/>
            </a:prstGeom>
          </p:spPr>
          <p:txBody>
            <a:bodyPr lIns="50800" tIns="50800" rIns="50800" bIns="50800" rtlCol="0" anchor="ctr"/>
            <a:lstStyle/>
            <a:p>
              <a:pPr algn="ctr">
                <a:lnSpc>
                  <a:spcPts val="1960"/>
                </a:lnSpc>
              </a:pPr>
              <a:endParaRPr/>
            </a:p>
          </p:txBody>
        </p:sp>
      </p:grpSp>
      <p:grpSp>
        <p:nvGrpSpPr>
          <p:cNvPr id="53" name="Group 53"/>
          <p:cNvGrpSpPr/>
          <p:nvPr/>
        </p:nvGrpSpPr>
        <p:grpSpPr>
          <a:xfrm>
            <a:off x="420332" y="4623565"/>
            <a:ext cx="6730741" cy="1832198"/>
            <a:chOff x="0" y="-19050"/>
            <a:chExt cx="2294947" cy="623658"/>
          </a:xfrm>
        </p:grpSpPr>
        <p:sp>
          <p:nvSpPr>
            <p:cNvPr id="54" name="Freeform 54"/>
            <p:cNvSpPr/>
            <p:nvPr/>
          </p:nvSpPr>
          <p:spPr>
            <a:xfrm>
              <a:off x="0" y="8463"/>
              <a:ext cx="2294947" cy="596145"/>
            </a:xfrm>
            <a:custGeom>
              <a:avLst/>
              <a:gdLst/>
              <a:ahLst/>
              <a:cxnLst/>
              <a:rect l="l" t="t" r="r" b="b"/>
              <a:pathLst>
                <a:path w="2294947" h="604608">
                  <a:moveTo>
                    <a:pt x="13779" y="0"/>
                  </a:moveTo>
                  <a:lnTo>
                    <a:pt x="2281168" y="0"/>
                  </a:lnTo>
                  <a:cubicBezTo>
                    <a:pt x="2288778" y="0"/>
                    <a:pt x="2294947" y="6169"/>
                    <a:pt x="2294947" y="13779"/>
                  </a:cubicBezTo>
                  <a:lnTo>
                    <a:pt x="2294947" y="590829"/>
                  </a:lnTo>
                  <a:cubicBezTo>
                    <a:pt x="2294947" y="598439"/>
                    <a:pt x="2288778" y="604608"/>
                    <a:pt x="2281168" y="604608"/>
                  </a:cubicBezTo>
                  <a:lnTo>
                    <a:pt x="13779" y="604608"/>
                  </a:lnTo>
                  <a:cubicBezTo>
                    <a:pt x="10125" y="604608"/>
                    <a:pt x="6620" y="603157"/>
                    <a:pt x="4036" y="600572"/>
                  </a:cubicBezTo>
                  <a:cubicBezTo>
                    <a:pt x="1452" y="597988"/>
                    <a:pt x="0" y="594483"/>
                    <a:pt x="0" y="590829"/>
                  </a:cubicBezTo>
                  <a:lnTo>
                    <a:pt x="0" y="13779"/>
                  </a:lnTo>
                  <a:cubicBezTo>
                    <a:pt x="0" y="6169"/>
                    <a:pt x="6169" y="0"/>
                    <a:pt x="13779" y="0"/>
                  </a:cubicBezTo>
                  <a:close/>
                </a:path>
              </a:pathLst>
            </a:custGeom>
            <a:solidFill>
              <a:srgbClr val="000000">
                <a:alpha val="0"/>
              </a:srgbClr>
            </a:solidFill>
            <a:ln w="28575" cap="sq">
              <a:solidFill>
                <a:srgbClr val="000000"/>
              </a:solidFill>
              <a:prstDash val="solid"/>
              <a:miter/>
            </a:ln>
          </p:spPr>
          <p:txBody>
            <a:bodyPr/>
            <a:lstStyle/>
            <a:p>
              <a:endParaRPr lang="ja-JP" altLang="en-US"/>
            </a:p>
          </p:txBody>
        </p:sp>
        <p:sp>
          <p:nvSpPr>
            <p:cNvPr id="55" name="TextBox 55"/>
            <p:cNvSpPr txBox="1"/>
            <p:nvPr/>
          </p:nvSpPr>
          <p:spPr>
            <a:xfrm>
              <a:off x="0" y="-19050"/>
              <a:ext cx="2294947" cy="623658"/>
            </a:xfrm>
            <a:prstGeom prst="rect">
              <a:avLst/>
            </a:prstGeom>
          </p:spPr>
          <p:txBody>
            <a:bodyPr lIns="50800" tIns="50800" rIns="50800" bIns="50800" rtlCol="0" anchor="ctr"/>
            <a:lstStyle/>
            <a:p>
              <a:pPr algn="ctr">
                <a:lnSpc>
                  <a:spcPts val="1960"/>
                </a:lnSpc>
              </a:pPr>
              <a:endParaRPr/>
            </a:p>
          </p:txBody>
        </p:sp>
      </p:grpSp>
      <p:sp>
        <p:nvSpPr>
          <p:cNvPr id="56" name="Freeform 56"/>
          <p:cNvSpPr/>
          <p:nvPr/>
        </p:nvSpPr>
        <p:spPr>
          <a:xfrm>
            <a:off x="5436873" y="2275442"/>
            <a:ext cx="924326" cy="1578803"/>
          </a:xfrm>
          <a:custGeom>
            <a:avLst/>
            <a:gdLst/>
            <a:ahLst/>
            <a:cxnLst/>
            <a:rect l="l" t="t" r="r" b="b"/>
            <a:pathLst>
              <a:path w="924326" h="1578803">
                <a:moveTo>
                  <a:pt x="0" y="0"/>
                </a:moveTo>
                <a:lnTo>
                  <a:pt x="924326" y="0"/>
                </a:lnTo>
                <a:lnTo>
                  <a:pt x="924326" y="1578803"/>
                </a:lnTo>
                <a:lnTo>
                  <a:pt x="0" y="1578803"/>
                </a:lnTo>
                <a:lnTo>
                  <a:pt x="0" y="0"/>
                </a:lnTo>
                <a:close/>
              </a:path>
            </a:pathLst>
          </a:custGeom>
          <a:blipFill>
            <a:blip r:embed="rId5"/>
            <a:stretch>
              <a:fillRect l="-111054" r="-16686"/>
            </a:stretch>
          </a:blipFill>
          <a:ln cap="sq">
            <a:noFill/>
            <a:prstDash val="solid"/>
            <a:miter/>
          </a:ln>
        </p:spPr>
        <p:txBody>
          <a:bodyPr/>
          <a:lstStyle/>
          <a:p>
            <a:endParaRPr lang="ja-JP" altLang="en-US"/>
          </a:p>
        </p:txBody>
      </p:sp>
      <p:sp>
        <p:nvSpPr>
          <p:cNvPr id="57" name="Freeform 57"/>
          <p:cNvSpPr/>
          <p:nvPr/>
        </p:nvSpPr>
        <p:spPr>
          <a:xfrm flipH="1">
            <a:off x="4691090" y="2283900"/>
            <a:ext cx="813195" cy="1578803"/>
          </a:xfrm>
          <a:custGeom>
            <a:avLst/>
            <a:gdLst/>
            <a:ahLst/>
            <a:cxnLst/>
            <a:rect l="l" t="t" r="r" b="b"/>
            <a:pathLst>
              <a:path w="813195" h="1578803">
                <a:moveTo>
                  <a:pt x="813196" y="0"/>
                </a:moveTo>
                <a:lnTo>
                  <a:pt x="0" y="0"/>
                </a:lnTo>
                <a:lnTo>
                  <a:pt x="0" y="1578803"/>
                </a:lnTo>
                <a:lnTo>
                  <a:pt x="813196" y="1578803"/>
                </a:lnTo>
                <a:lnTo>
                  <a:pt x="813196" y="0"/>
                </a:lnTo>
                <a:close/>
              </a:path>
            </a:pathLst>
          </a:custGeom>
          <a:blipFill>
            <a:blip r:embed="rId6"/>
            <a:stretch>
              <a:fillRect l="-29432" r="-129432"/>
            </a:stretch>
          </a:blipFill>
        </p:spPr>
        <p:txBody>
          <a:bodyPr/>
          <a:lstStyle/>
          <a:p>
            <a:endParaRPr lang="ja-JP" altLang="en-US"/>
          </a:p>
        </p:txBody>
      </p:sp>
      <p:sp>
        <p:nvSpPr>
          <p:cNvPr id="58" name="Freeform 58"/>
          <p:cNvSpPr/>
          <p:nvPr/>
        </p:nvSpPr>
        <p:spPr>
          <a:xfrm>
            <a:off x="5407722" y="2266763"/>
            <a:ext cx="924326" cy="1578803"/>
          </a:xfrm>
          <a:custGeom>
            <a:avLst/>
            <a:gdLst/>
            <a:ahLst/>
            <a:cxnLst/>
            <a:rect l="l" t="t" r="r" b="b"/>
            <a:pathLst>
              <a:path w="924326" h="1578803">
                <a:moveTo>
                  <a:pt x="0" y="0"/>
                </a:moveTo>
                <a:lnTo>
                  <a:pt x="924326" y="0"/>
                </a:lnTo>
                <a:lnTo>
                  <a:pt x="924326" y="1578803"/>
                </a:lnTo>
                <a:lnTo>
                  <a:pt x="0" y="1578803"/>
                </a:lnTo>
                <a:lnTo>
                  <a:pt x="0" y="0"/>
                </a:lnTo>
                <a:close/>
              </a:path>
            </a:pathLst>
          </a:custGeom>
          <a:blipFill>
            <a:blip r:embed="rId7"/>
            <a:stretch>
              <a:fillRect l="-111054" r="-16686"/>
            </a:stretch>
          </a:blipFill>
          <a:ln cap="sq">
            <a:noFill/>
            <a:prstDash val="solid"/>
            <a:miter/>
          </a:ln>
        </p:spPr>
        <p:txBody>
          <a:bodyPr/>
          <a:lstStyle/>
          <a:p>
            <a:endParaRPr lang="ja-JP" altLang="en-US"/>
          </a:p>
        </p:txBody>
      </p:sp>
      <p:sp>
        <p:nvSpPr>
          <p:cNvPr id="59" name="Freeform 59"/>
          <p:cNvSpPr/>
          <p:nvPr/>
        </p:nvSpPr>
        <p:spPr>
          <a:xfrm flipH="1">
            <a:off x="4669289" y="2266763"/>
            <a:ext cx="813195" cy="1578803"/>
          </a:xfrm>
          <a:custGeom>
            <a:avLst/>
            <a:gdLst/>
            <a:ahLst/>
            <a:cxnLst/>
            <a:rect l="l" t="t" r="r" b="b"/>
            <a:pathLst>
              <a:path w="813195" h="1578803">
                <a:moveTo>
                  <a:pt x="813195" y="0"/>
                </a:moveTo>
                <a:lnTo>
                  <a:pt x="0" y="0"/>
                </a:lnTo>
                <a:lnTo>
                  <a:pt x="0" y="1578803"/>
                </a:lnTo>
                <a:lnTo>
                  <a:pt x="813195" y="1578803"/>
                </a:lnTo>
                <a:lnTo>
                  <a:pt x="813195" y="0"/>
                </a:lnTo>
                <a:close/>
              </a:path>
            </a:pathLst>
          </a:custGeom>
          <a:blipFill>
            <a:blip r:embed="rId7"/>
            <a:stretch>
              <a:fillRect l="-29432" r="-129432"/>
            </a:stretch>
          </a:blipFill>
        </p:spPr>
        <p:txBody>
          <a:bodyPr/>
          <a:lstStyle/>
          <a:p>
            <a:endParaRPr lang="ja-JP" altLang="en-US"/>
          </a:p>
        </p:txBody>
      </p:sp>
      <p:sp>
        <p:nvSpPr>
          <p:cNvPr id="60" name="Freeform 60"/>
          <p:cNvSpPr/>
          <p:nvPr/>
        </p:nvSpPr>
        <p:spPr>
          <a:xfrm>
            <a:off x="593207" y="5172772"/>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nvGrpSpPr>
          <p:cNvPr id="61" name="Group 61"/>
          <p:cNvGrpSpPr/>
          <p:nvPr/>
        </p:nvGrpSpPr>
        <p:grpSpPr>
          <a:xfrm rot="-1581">
            <a:off x="552751" y="3370633"/>
            <a:ext cx="6454498" cy="402823"/>
            <a:chOff x="0" y="0"/>
            <a:chExt cx="2313022" cy="144359"/>
          </a:xfrm>
        </p:grpSpPr>
        <p:sp>
          <p:nvSpPr>
            <p:cNvPr id="62" name="Freeform 62"/>
            <p:cNvSpPr/>
            <p:nvPr/>
          </p:nvSpPr>
          <p:spPr>
            <a:xfrm>
              <a:off x="0" y="0"/>
              <a:ext cx="2313022" cy="144359"/>
            </a:xfrm>
            <a:custGeom>
              <a:avLst/>
              <a:gdLst/>
              <a:ahLst/>
              <a:cxnLst/>
              <a:rect l="l" t="t" r="r" b="b"/>
              <a:pathLst>
                <a:path w="2313022" h="144359">
                  <a:moveTo>
                    <a:pt x="2313022" y="4798"/>
                  </a:moveTo>
                  <a:lnTo>
                    <a:pt x="2313022" y="139561"/>
                  </a:lnTo>
                  <a:cubicBezTo>
                    <a:pt x="2313022" y="142211"/>
                    <a:pt x="2310873" y="144359"/>
                    <a:pt x="2308224" y="144359"/>
                  </a:cubicBezTo>
                  <a:lnTo>
                    <a:pt x="4798" y="144359"/>
                  </a:lnTo>
                  <a:cubicBezTo>
                    <a:pt x="2148" y="144359"/>
                    <a:pt x="0" y="142211"/>
                    <a:pt x="0" y="139561"/>
                  </a:cubicBezTo>
                  <a:lnTo>
                    <a:pt x="0" y="4798"/>
                  </a:lnTo>
                  <a:cubicBezTo>
                    <a:pt x="0" y="2148"/>
                    <a:pt x="2148" y="0"/>
                    <a:pt x="4798" y="0"/>
                  </a:cubicBezTo>
                  <a:lnTo>
                    <a:pt x="2308224" y="0"/>
                  </a:lnTo>
                  <a:cubicBezTo>
                    <a:pt x="2309496" y="0"/>
                    <a:pt x="2310717" y="505"/>
                    <a:pt x="2311616" y="1405"/>
                  </a:cubicBezTo>
                  <a:cubicBezTo>
                    <a:pt x="2312516" y="2305"/>
                    <a:pt x="2313022" y="3525"/>
                    <a:pt x="2313022" y="4798"/>
                  </a:cubicBezTo>
                  <a:close/>
                </a:path>
              </a:pathLst>
            </a:custGeom>
            <a:solidFill>
              <a:srgbClr val="FFFFFF"/>
            </a:solidFill>
            <a:ln w="28575" cap="sq">
              <a:solidFill>
                <a:srgbClr val="000000"/>
              </a:solidFill>
              <a:prstDash val="solid"/>
              <a:miter/>
            </a:ln>
          </p:spPr>
          <p:txBody>
            <a:bodyPr/>
            <a:lstStyle/>
            <a:p>
              <a:endParaRPr lang="ja-JP" altLang="en-US"/>
            </a:p>
          </p:txBody>
        </p:sp>
        <p:sp>
          <p:nvSpPr>
            <p:cNvPr id="63" name="TextBox 63"/>
            <p:cNvSpPr txBox="1"/>
            <p:nvPr/>
          </p:nvSpPr>
          <p:spPr>
            <a:xfrm>
              <a:off x="0" y="-19050"/>
              <a:ext cx="2313022" cy="163409"/>
            </a:xfrm>
            <a:prstGeom prst="rect">
              <a:avLst/>
            </a:prstGeom>
          </p:spPr>
          <p:txBody>
            <a:bodyPr lIns="50800" tIns="50800" rIns="50800" bIns="50800" rtlCol="0" anchor="ctr"/>
            <a:lstStyle/>
            <a:p>
              <a:pPr algn="ctr">
                <a:lnSpc>
                  <a:spcPts val="1960"/>
                </a:lnSpc>
              </a:pPr>
              <a:endParaRPr/>
            </a:p>
          </p:txBody>
        </p:sp>
      </p:grpSp>
      <p:grpSp>
        <p:nvGrpSpPr>
          <p:cNvPr id="64" name="Group 64"/>
          <p:cNvGrpSpPr/>
          <p:nvPr/>
        </p:nvGrpSpPr>
        <p:grpSpPr>
          <a:xfrm>
            <a:off x="216392" y="3978916"/>
            <a:ext cx="7193764" cy="652541"/>
            <a:chOff x="0" y="0"/>
            <a:chExt cx="9591685" cy="870055"/>
          </a:xfrm>
        </p:grpSpPr>
        <p:sp>
          <p:nvSpPr>
            <p:cNvPr id="65" name="Freeform 65"/>
            <p:cNvSpPr/>
            <p:nvPr/>
          </p:nvSpPr>
          <p:spPr>
            <a:xfrm rot="-381616">
              <a:off x="770279" y="331087"/>
              <a:ext cx="413919" cy="330618"/>
            </a:xfrm>
            <a:custGeom>
              <a:avLst/>
              <a:gdLst/>
              <a:ahLst/>
              <a:cxnLst/>
              <a:rect l="l" t="t" r="r" b="b"/>
              <a:pathLst>
                <a:path w="413919" h="330618">
                  <a:moveTo>
                    <a:pt x="0" y="0"/>
                  </a:moveTo>
                  <a:lnTo>
                    <a:pt x="413920" y="0"/>
                  </a:lnTo>
                  <a:lnTo>
                    <a:pt x="413920" y="330618"/>
                  </a:lnTo>
                  <a:lnTo>
                    <a:pt x="0" y="33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66" name="Freeform 66"/>
            <p:cNvSpPr/>
            <p:nvPr/>
          </p:nvSpPr>
          <p:spPr>
            <a:xfrm rot="-314351">
              <a:off x="1198672" y="24638"/>
              <a:ext cx="567601" cy="611145"/>
            </a:xfrm>
            <a:custGeom>
              <a:avLst/>
              <a:gdLst/>
              <a:ahLst/>
              <a:cxnLst/>
              <a:rect l="l" t="t" r="r" b="b"/>
              <a:pathLst>
                <a:path w="567601" h="611145">
                  <a:moveTo>
                    <a:pt x="0" y="0"/>
                  </a:moveTo>
                  <a:lnTo>
                    <a:pt x="567601" y="0"/>
                  </a:lnTo>
                  <a:lnTo>
                    <a:pt x="567601" y="611145"/>
                  </a:lnTo>
                  <a:lnTo>
                    <a:pt x="0" y="6111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ja-JP" altLang="en-US"/>
            </a:p>
          </p:txBody>
        </p:sp>
        <p:sp>
          <p:nvSpPr>
            <p:cNvPr id="67" name="Freeform 67"/>
            <p:cNvSpPr/>
            <p:nvPr/>
          </p:nvSpPr>
          <p:spPr>
            <a:xfrm rot="-305112">
              <a:off x="13838" y="448364"/>
              <a:ext cx="413919" cy="330618"/>
            </a:xfrm>
            <a:custGeom>
              <a:avLst/>
              <a:gdLst/>
              <a:ahLst/>
              <a:cxnLst/>
              <a:rect l="l" t="t" r="r" b="b"/>
              <a:pathLst>
                <a:path w="413919" h="330618">
                  <a:moveTo>
                    <a:pt x="0" y="0"/>
                  </a:moveTo>
                  <a:lnTo>
                    <a:pt x="413919" y="0"/>
                  </a:lnTo>
                  <a:lnTo>
                    <a:pt x="413919" y="330618"/>
                  </a:lnTo>
                  <a:lnTo>
                    <a:pt x="0" y="33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68" name="Freeform 68"/>
            <p:cNvSpPr/>
            <p:nvPr/>
          </p:nvSpPr>
          <p:spPr>
            <a:xfrm rot="-213526">
              <a:off x="1756071" y="265171"/>
              <a:ext cx="404977" cy="289052"/>
            </a:xfrm>
            <a:custGeom>
              <a:avLst/>
              <a:gdLst/>
              <a:ahLst/>
              <a:cxnLst/>
              <a:rect l="l" t="t" r="r" b="b"/>
              <a:pathLst>
                <a:path w="404977" h="289052">
                  <a:moveTo>
                    <a:pt x="0" y="0"/>
                  </a:moveTo>
                  <a:lnTo>
                    <a:pt x="404976" y="0"/>
                  </a:lnTo>
                  <a:lnTo>
                    <a:pt x="404976" y="289053"/>
                  </a:lnTo>
                  <a:lnTo>
                    <a:pt x="0" y="2890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ja-JP" altLang="en-US"/>
            </a:p>
          </p:txBody>
        </p:sp>
        <p:sp>
          <p:nvSpPr>
            <p:cNvPr id="69" name="Freeform 69"/>
            <p:cNvSpPr/>
            <p:nvPr/>
          </p:nvSpPr>
          <p:spPr>
            <a:xfrm rot="-188541">
              <a:off x="2184686" y="47564"/>
              <a:ext cx="542916" cy="542916"/>
            </a:xfrm>
            <a:custGeom>
              <a:avLst/>
              <a:gdLst/>
              <a:ahLst/>
              <a:cxnLst/>
              <a:rect l="l" t="t" r="r" b="b"/>
              <a:pathLst>
                <a:path w="542916" h="542916">
                  <a:moveTo>
                    <a:pt x="0" y="0"/>
                  </a:moveTo>
                  <a:lnTo>
                    <a:pt x="542917" y="0"/>
                  </a:lnTo>
                  <a:lnTo>
                    <a:pt x="542917" y="542917"/>
                  </a:lnTo>
                  <a:lnTo>
                    <a:pt x="0" y="5429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70" name="Freeform 70"/>
            <p:cNvSpPr/>
            <p:nvPr/>
          </p:nvSpPr>
          <p:spPr>
            <a:xfrm rot="-181969">
              <a:off x="2678951" y="145998"/>
              <a:ext cx="385281" cy="368425"/>
            </a:xfrm>
            <a:custGeom>
              <a:avLst/>
              <a:gdLst/>
              <a:ahLst/>
              <a:cxnLst/>
              <a:rect l="l" t="t" r="r" b="b"/>
              <a:pathLst>
                <a:path w="385281" h="368425">
                  <a:moveTo>
                    <a:pt x="0" y="0"/>
                  </a:moveTo>
                  <a:lnTo>
                    <a:pt x="385281" y="0"/>
                  </a:lnTo>
                  <a:lnTo>
                    <a:pt x="385281" y="368425"/>
                  </a:lnTo>
                  <a:lnTo>
                    <a:pt x="0" y="3684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ja-JP" altLang="en-US"/>
            </a:p>
          </p:txBody>
        </p:sp>
        <p:sp>
          <p:nvSpPr>
            <p:cNvPr id="71" name="Freeform 71"/>
            <p:cNvSpPr/>
            <p:nvPr/>
          </p:nvSpPr>
          <p:spPr>
            <a:xfrm>
              <a:off x="3106573" y="127246"/>
              <a:ext cx="780768" cy="383552"/>
            </a:xfrm>
            <a:custGeom>
              <a:avLst/>
              <a:gdLst/>
              <a:ahLst/>
              <a:cxnLst/>
              <a:rect l="l" t="t" r="r" b="b"/>
              <a:pathLst>
                <a:path w="780768" h="383552">
                  <a:moveTo>
                    <a:pt x="0" y="0"/>
                  </a:moveTo>
                  <a:lnTo>
                    <a:pt x="780767" y="0"/>
                  </a:lnTo>
                  <a:lnTo>
                    <a:pt x="780767" y="383553"/>
                  </a:lnTo>
                  <a:lnTo>
                    <a:pt x="0" y="3835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ja-JP" altLang="en-US"/>
            </a:p>
          </p:txBody>
        </p:sp>
        <p:sp>
          <p:nvSpPr>
            <p:cNvPr id="72" name="Freeform 72"/>
            <p:cNvSpPr/>
            <p:nvPr/>
          </p:nvSpPr>
          <p:spPr>
            <a:xfrm rot="-356191">
              <a:off x="441595" y="413083"/>
              <a:ext cx="329240" cy="321832"/>
            </a:xfrm>
            <a:custGeom>
              <a:avLst/>
              <a:gdLst/>
              <a:ahLst/>
              <a:cxnLst/>
              <a:rect l="l" t="t" r="r" b="b"/>
              <a:pathLst>
                <a:path w="329240" h="321832">
                  <a:moveTo>
                    <a:pt x="0" y="0"/>
                  </a:moveTo>
                  <a:lnTo>
                    <a:pt x="329240" y="0"/>
                  </a:lnTo>
                  <a:lnTo>
                    <a:pt x="329240"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sp>
          <p:nvSpPr>
            <p:cNvPr id="73" name="Freeform 73"/>
            <p:cNvSpPr/>
            <p:nvPr/>
          </p:nvSpPr>
          <p:spPr>
            <a:xfrm rot="282110">
              <a:off x="7559668" y="267450"/>
              <a:ext cx="378020" cy="301943"/>
            </a:xfrm>
            <a:custGeom>
              <a:avLst/>
              <a:gdLst/>
              <a:ahLst/>
              <a:cxnLst/>
              <a:rect l="l" t="t" r="r" b="b"/>
              <a:pathLst>
                <a:path w="378020" h="301943">
                  <a:moveTo>
                    <a:pt x="0" y="0"/>
                  </a:moveTo>
                  <a:lnTo>
                    <a:pt x="378020" y="0"/>
                  </a:lnTo>
                  <a:lnTo>
                    <a:pt x="378020" y="301944"/>
                  </a:lnTo>
                  <a:lnTo>
                    <a:pt x="0" y="3019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74" name="Freeform 74"/>
            <p:cNvSpPr/>
            <p:nvPr/>
          </p:nvSpPr>
          <p:spPr>
            <a:xfrm rot="387525">
              <a:off x="7896195" y="134146"/>
              <a:ext cx="542916" cy="542916"/>
            </a:xfrm>
            <a:custGeom>
              <a:avLst/>
              <a:gdLst/>
              <a:ahLst/>
              <a:cxnLst/>
              <a:rect l="l" t="t" r="r" b="b"/>
              <a:pathLst>
                <a:path w="542916" h="542916">
                  <a:moveTo>
                    <a:pt x="0" y="0"/>
                  </a:moveTo>
                  <a:lnTo>
                    <a:pt x="542917" y="0"/>
                  </a:lnTo>
                  <a:lnTo>
                    <a:pt x="542917" y="542916"/>
                  </a:lnTo>
                  <a:lnTo>
                    <a:pt x="0" y="5429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75" name="Freeform 75"/>
            <p:cNvSpPr/>
            <p:nvPr/>
          </p:nvSpPr>
          <p:spPr>
            <a:xfrm rot="457584">
              <a:off x="8397198" y="373404"/>
              <a:ext cx="329240" cy="321832"/>
            </a:xfrm>
            <a:custGeom>
              <a:avLst/>
              <a:gdLst/>
              <a:ahLst/>
              <a:cxnLst/>
              <a:rect l="l" t="t" r="r" b="b"/>
              <a:pathLst>
                <a:path w="329240" h="321832">
                  <a:moveTo>
                    <a:pt x="0" y="0"/>
                  </a:moveTo>
                  <a:lnTo>
                    <a:pt x="329240" y="0"/>
                  </a:lnTo>
                  <a:lnTo>
                    <a:pt x="329240"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sp>
          <p:nvSpPr>
            <p:cNvPr id="76" name="Freeform 76"/>
            <p:cNvSpPr/>
            <p:nvPr/>
          </p:nvSpPr>
          <p:spPr>
            <a:xfrm rot="704489">
              <a:off x="8764697" y="402386"/>
              <a:ext cx="795546" cy="390812"/>
            </a:xfrm>
            <a:custGeom>
              <a:avLst/>
              <a:gdLst/>
              <a:ahLst/>
              <a:cxnLst/>
              <a:rect l="l" t="t" r="r" b="b"/>
              <a:pathLst>
                <a:path w="795546" h="390812">
                  <a:moveTo>
                    <a:pt x="0" y="0"/>
                  </a:moveTo>
                  <a:lnTo>
                    <a:pt x="795547" y="0"/>
                  </a:lnTo>
                  <a:lnTo>
                    <a:pt x="795547" y="390812"/>
                  </a:lnTo>
                  <a:lnTo>
                    <a:pt x="0" y="3908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ja-JP" altLang="en-US"/>
            </a:p>
          </p:txBody>
        </p:sp>
        <p:sp>
          <p:nvSpPr>
            <p:cNvPr id="77" name="Freeform 77"/>
            <p:cNvSpPr/>
            <p:nvPr/>
          </p:nvSpPr>
          <p:spPr>
            <a:xfrm rot="314042">
              <a:off x="7222406" y="244171"/>
              <a:ext cx="329240" cy="321832"/>
            </a:xfrm>
            <a:custGeom>
              <a:avLst/>
              <a:gdLst/>
              <a:ahLst/>
              <a:cxnLst/>
              <a:rect l="l" t="t" r="r" b="b"/>
              <a:pathLst>
                <a:path w="329240" h="321832">
                  <a:moveTo>
                    <a:pt x="0" y="0"/>
                  </a:moveTo>
                  <a:lnTo>
                    <a:pt x="329239" y="0"/>
                  </a:lnTo>
                  <a:lnTo>
                    <a:pt x="329239"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grpSp>
      <p:sp>
        <p:nvSpPr>
          <p:cNvPr id="78" name="AutoShape 78"/>
          <p:cNvSpPr/>
          <p:nvPr/>
        </p:nvSpPr>
        <p:spPr>
          <a:xfrm>
            <a:off x="4788521" y="9889402"/>
            <a:ext cx="1849443" cy="0"/>
          </a:xfrm>
          <a:prstGeom prst="line">
            <a:avLst/>
          </a:prstGeom>
          <a:ln w="9525" cap="rnd">
            <a:solidFill>
              <a:srgbClr val="000000"/>
            </a:solidFill>
            <a:prstDash val="solid"/>
            <a:headEnd type="none" w="sm" len="sm"/>
            <a:tailEnd type="none" w="sm" len="sm"/>
          </a:ln>
        </p:spPr>
        <p:txBody>
          <a:bodyPr/>
          <a:lstStyle/>
          <a:p>
            <a:endParaRPr lang="ja-JP" altLang="en-US"/>
          </a:p>
        </p:txBody>
      </p:sp>
      <p:sp>
        <p:nvSpPr>
          <p:cNvPr id="79" name="AutoShape 79"/>
          <p:cNvSpPr/>
          <p:nvPr/>
        </p:nvSpPr>
        <p:spPr>
          <a:xfrm>
            <a:off x="4788521" y="10167218"/>
            <a:ext cx="1849443" cy="0"/>
          </a:xfrm>
          <a:prstGeom prst="line">
            <a:avLst/>
          </a:prstGeom>
          <a:ln w="9525" cap="rnd">
            <a:solidFill>
              <a:srgbClr val="000000"/>
            </a:solidFill>
            <a:prstDash val="solid"/>
            <a:headEnd type="none" w="sm" len="sm"/>
            <a:tailEnd type="none" w="sm" len="sm"/>
          </a:ln>
        </p:spPr>
        <p:txBody>
          <a:bodyPr/>
          <a:lstStyle/>
          <a:p>
            <a:endParaRPr lang="ja-JP" altLang="en-US"/>
          </a:p>
        </p:txBody>
      </p:sp>
      <p:sp>
        <p:nvSpPr>
          <p:cNvPr id="80" name="Freeform 80"/>
          <p:cNvSpPr/>
          <p:nvPr/>
        </p:nvSpPr>
        <p:spPr>
          <a:xfrm>
            <a:off x="4469232" y="9735051"/>
            <a:ext cx="176848" cy="113826"/>
          </a:xfrm>
          <a:custGeom>
            <a:avLst/>
            <a:gdLst/>
            <a:ahLst/>
            <a:cxnLst/>
            <a:rect l="l" t="t" r="r" b="b"/>
            <a:pathLst>
              <a:path w="176848" h="113826">
                <a:moveTo>
                  <a:pt x="0" y="0"/>
                </a:moveTo>
                <a:lnTo>
                  <a:pt x="176848" y="0"/>
                </a:lnTo>
                <a:lnTo>
                  <a:pt x="176848" y="113826"/>
                </a:lnTo>
                <a:lnTo>
                  <a:pt x="0" y="11382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ja-JP" altLang="en-US"/>
          </a:p>
        </p:txBody>
      </p:sp>
      <p:sp>
        <p:nvSpPr>
          <p:cNvPr id="81" name="Freeform 81"/>
          <p:cNvSpPr/>
          <p:nvPr/>
        </p:nvSpPr>
        <p:spPr>
          <a:xfrm>
            <a:off x="4497337" y="9982495"/>
            <a:ext cx="127182" cy="174440"/>
          </a:xfrm>
          <a:custGeom>
            <a:avLst/>
            <a:gdLst/>
            <a:ahLst/>
            <a:cxnLst/>
            <a:rect l="l" t="t" r="r" b="b"/>
            <a:pathLst>
              <a:path w="127182" h="174440">
                <a:moveTo>
                  <a:pt x="0" y="0"/>
                </a:moveTo>
                <a:lnTo>
                  <a:pt x="127183" y="0"/>
                </a:lnTo>
                <a:lnTo>
                  <a:pt x="127183" y="174440"/>
                </a:lnTo>
                <a:lnTo>
                  <a:pt x="0" y="17444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ja-JP" altLang="en-US"/>
          </a:p>
        </p:txBody>
      </p:sp>
      <p:grpSp>
        <p:nvGrpSpPr>
          <p:cNvPr id="82" name="Group 82"/>
          <p:cNvGrpSpPr/>
          <p:nvPr/>
        </p:nvGrpSpPr>
        <p:grpSpPr>
          <a:xfrm>
            <a:off x="1358506" y="9553684"/>
            <a:ext cx="2684956" cy="562655"/>
            <a:chOff x="0" y="-19051"/>
            <a:chExt cx="3579941" cy="750206"/>
          </a:xfrm>
        </p:grpSpPr>
        <p:sp>
          <p:nvSpPr>
            <p:cNvPr id="83" name="TextBox 83"/>
            <p:cNvSpPr txBox="1"/>
            <p:nvPr/>
          </p:nvSpPr>
          <p:spPr>
            <a:xfrm>
              <a:off x="0" y="-19051"/>
              <a:ext cx="3579941" cy="750206"/>
            </a:xfrm>
            <a:prstGeom prst="rect">
              <a:avLst/>
            </a:prstGeom>
          </p:spPr>
          <p:txBody>
            <a:bodyPr wrap="square" lIns="0" tIns="0" rIns="0" bIns="0" rtlCol="0" anchor="t">
              <a:spAutoFit/>
            </a:bodyPr>
            <a:lstStyle/>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任期や年齢制限はありません</a:t>
              </a:r>
              <a:r>
                <a:rPr lang="en-US" sz="1100" b="1" spc="49" dirty="0">
                  <a:solidFill>
                    <a:srgbClr val="000000"/>
                  </a:solidFill>
                  <a:latin typeface="ZEN角ゴシックNEW Medium"/>
                  <a:ea typeface="ZEN角ゴシックNEW Medium"/>
                  <a:cs typeface="ZEN角ゴシックNEW Medium"/>
                  <a:sym typeface="ZEN角ゴシックNEW Medium"/>
                </a:rPr>
                <a:t>。</a:t>
              </a:r>
            </a:p>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団体の役員になる必要はありません</a:t>
              </a:r>
              <a:r>
                <a:rPr lang="en-US" sz="1100" b="1" spc="49" dirty="0">
                  <a:solidFill>
                    <a:srgbClr val="000000"/>
                  </a:solidFill>
                  <a:latin typeface="ZEN角ゴシックNEW Medium"/>
                  <a:ea typeface="ZEN角ゴシックNEW Medium"/>
                  <a:cs typeface="ZEN角ゴシックNEW Medium"/>
                  <a:sym typeface="ZEN角ゴシックNEW Medium"/>
                </a:rPr>
                <a:t>。</a:t>
              </a:r>
            </a:p>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この活動はボランティアです</a:t>
              </a:r>
              <a:r>
                <a:rPr lang="en-US" sz="1100" b="1" spc="49" dirty="0">
                  <a:solidFill>
                    <a:srgbClr val="000000"/>
                  </a:solidFill>
                  <a:latin typeface="ZEN角ゴシックNEW Medium"/>
                  <a:ea typeface="ZEN角ゴシックNEW Medium"/>
                  <a:cs typeface="ZEN角ゴシックNEW Medium"/>
                  <a:sym typeface="ZEN角ゴシックNEW Medium"/>
                </a:rPr>
                <a:t>。</a:t>
              </a:r>
            </a:p>
          </p:txBody>
        </p:sp>
        <p:sp>
          <p:nvSpPr>
            <p:cNvPr id="84" name="Freeform 84"/>
            <p:cNvSpPr/>
            <p:nvPr/>
          </p:nvSpPr>
          <p:spPr>
            <a:xfrm>
              <a:off x="174" y="52633"/>
              <a:ext cx="131694" cy="103200"/>
            </a:xfrm>
            <a:custGeom>
              <a:avLst/>
              <a:gdLst/>
              <a:ahLst/>
              <a:cxnLst/>
              <a:rect l="l" t="t" r="r" b="b"/>
              <a:pathLst>
                <a:path w="131694" h="103200">
                  <a:moveTo>
                    <a:pt x="0" y="0"/>
                  </a:moveTo>
                  <a:lnTo>
                    <a:pt x="131694" y="0"/>
                  </a:lnTo>
                  <a:lnTo>
                    <a:pt x="131694" y="103200"/>
                  </a:lnTo>
                  <a:lnTo>
                    <a:pt x="0" y="10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85" name="Freeform 85"/>
            <p:cNvSpPr/>
            <p:nvPr/>
          </p:nvSpPr>
          <p:spPr>
            <a:xfrm>
              <a:off x="174" y="310773"/>
              <a:ext cx="131694" cy="103200"/>
            </a:xfrm>
            <a:custGeom>
              <a:avLst/>
              <a:gdLst/>
              <a:ahLst/>
              <a:cxnLst/>
              <a:rect l="l" t="t" r="r" b="b"/>
              <a:pathLst>
                <a:path w="131694" h="103200">
                  <a:moveTo>
                    <a:pt x="0" y="0"/>
                  </a:moveTo>
                  <a:lnTo>
                    <a:pt x="131694" y="0"/>
                  </a:lnTo>
                  <a:lnTo>
                    <a:pt x="131694" y="103200"/>
                  </a:lnTo>
                  <a:lnTo>
                    <a:pt x="0" y="10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86" name="Freeform 86"/>
            <p:cNvSpPr/>
            <p:nvPr/>
          </p:nvSpPr>
          <p:spPr>
            <a:xfrm>
              <a:off x="174" y="568913"/>
              <a:ext cx="131694" cy="103200"/>
            </a:xfrm>
            <a:custGeom>
              <a:avLst/>
              <a:gdLst/>
              <a:ahLst/>
              <a:cxnLst/>
              <a:rect l="l" t="t" r="r" b="b"/>
              <a:pathLst>
                <a:path w="131694" h="103200">
                  <a:moveTo>
                    <a:pt x="0" y="0"/>
                  </a:moveTo>
                  <a:lnTo>
                    <a:pt x="131694" y="0"/>
                  </a:lnTo>
                  <a:lnTo>
                    <a:pt x="131694" y="103201"/>
                  </a:lnTo>
                  <a:lnTo>
                    <a:pt x="0" y="1032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grpSp>
        <p:nvGrpSpPr>
          <p:cNvPr id="87" name="Group 87"/>
          <p:cNvGrpSpPr/>
          <p:nvPr/>
        </p:nvGrpSpPr>
        <p:grpSpPr>
          <a:xfrm>
            <a:off x="623798" y="9522568"/>
            <a:ext cx="634368" cy="634368"/>
            <a:chOff x="0" y="0"/>
            <a:chExt cx="845823" cy="845823"/>
          </a:xfrm>
        </p:grpSpPr>
        <p:grpSp>
          <p:nvGrpSpPr>
            <p:cNvPr id="88" name="Group 88"/>
            <p:cNvGrpSpPr/>
            <p:nvPr/>
          </p:nvGrpSpPr>
          <p:grpSpPr>
            <a:xfrm>
              <a:off x="0" y="0"/>
              <a:ext cx="845823" cy="845823"/>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6BA"/>
              </a:solidFill>
            </p:spPr>
            <p:txBody>
              <a:bodyPr/>
              <a:lstStyle/>
              <a:p>
                <a:endParaRPr lang="ja-JP" altLang="en-US"/>
              </a:p>
            </p:txBody>
          </p:sp>
          <p:sp>
            <p:nvSpPr>
              <p:cNvPr id="90" name="TextBox 90"/>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91" name="TextBox 91"/>
            <p:cNvSpPr txBox="1"/>
            <p:nvPr/>
          </p:nvSpPr>
          <p:spPr>
            <a:xfrm>
              <a:off x="99810" y="215902"/>
              <a:ext cx="646204" cy="394969"/>
            </a:xfrm>
            <a:prstGeom prst="rect">
              <a:avLst/>
            </a:prstGeom>
          </p:spPr>
          <p:txBody>
            <a:bodyPr lIns="0" tIns="0" rIns="0" bIns="0" rtlCol="0" anchor="t">
              <a:spAutoFit/>
            </a:bodyPr>
            <a:lstStyle/>
            <a:p>
              <a:pPr algn="ctr">
                <a:lnSpc>
                  <a:spcPts val="1260"/>
                </a:lnSpc>
                <a:spcBef>
                  <a:spcPct val="0"/>
                </a:spcBef>
              </a:pPr>
              <a:r>
                <a:rPr lang="en-US" sz="900" b="1" spc="25" dirty="0" err="1">
                  <a:solidFill>
                    <a:srgbClr val="FFFFFF"/>
                  </a:solidFill>
                  <a:latin typeface="ZEN角ゴシックNEW Bold"/>
                  <a:ea typeface="ZEN角ゴシックNEW Bold"/>
                  <a:cs typeface="ZEN角ゴシックNEW Bold"/>
                  <a:sym typeface="ZEN角ゴシックNEW Bold"/>
                </a:rPr>
                <a:t>ご参加前</a:t>
              </a:r>
              <a:endParaRPr lang="en-US" sz="900" b="1" spc="25" dirty="0">
                <a:solidFill>
                  <a:srgbClr val="FFFFFF"/>
                </a:solidFill>
                <a:latin typeface="ZEN角ゴシックNEW Bold"/>
                <a:ea typeface="ZEN角ゴシックNEW Bold"/>
                <a:cs typeface="ZEN角ゴシックNEW Bold"/>
                <a:sym typeface="ZEN角ゴシックNEW Bold"/>
              </a:endParaRPr>
            </a:p>
            <a:p>
              <a:pPr algn="ctr">
                <a:lnSpc>
                  <a:spcPts val="1260"/>
                </a:lnSpc>
                <a:spcBef>
                  <a:spcPct val="0"/>
                </a:spcBef>
              </a:pPr>
              <a:r>
                <a:rPr lang="en-US" sz="900" b="1" spc="25" dirty="0" err="1">
                  <a:solidFill>
                    <a:srgbClr val="FFFFFF"/>
                  </a:solidFill>
                  <a:latin typeface="ZEN角ゴシックNEW Bold"/>
                  <a:ea typeface="ZEN角ゴシックNEW Bold"/>
                  <a:cs typeface="ZEN角ゴシックNEW Bold"/>
                  <a:sym typeface="ZEN角ゴシックNEW Bold"/>
                </a:rPr>
                <a:t>確認事項</a:t>
              </a:r>
              <a:endParaRPr lang="en-US" sz="900" b="1" spc="25" dirty="0">
                <a:solidFill>
                  <a:srgbClr val="FFFFFF"/>
                </a:solidFill>
                <a:latin typeface="ZEN角ゴシックNEW Bold"/>
                <a:ea typeface="ZEN角ゴシックNEW Bold"/>
                <a:cs typeface="ZEN角ゴシックNEW Bold"/>
                <a:sym typeface="ZEN角ゴシックNEW Bold"/>
              </a:endParaRPr>
            </a:p>
          </p:txBody>
        </p:sp>
      </p:grpSp>
      <p:grpSp>
        <p:nvGrpSpPr>
          <p:cNvPr id="92" name="Group 92"/>
          <p:cNvGrpSpPr/>
          <p:nvPr/>
        </p:nvGrpSpPr>
        <p:grpSpPr>
          <a:xfrm>
            <a:off x="4098397" y="9452889"/>
            <a:ext cx="256427" cy="782852"/>
            <a:chOff x="-6049" y="0"/>
            <a:chExt cx="341903" cy="1043804"/>
          </a:xfrm>
        </p:grpSpPr>
        <p:grpSp>
          <p:nvGrpSpPr>
            <p:cNvPr id="93" name="Group 93"/>
            <p:cNvGrpSpPr/>
            <p:nvPr/>
          </p:nvGrpSpPr>
          <p:grpSpPr>
            <a:xfrm rot="5400000">
              <a:off x="-356999" y="350950"/>
              <a:ext cx="1043804" cy="341903"/>
              <a:chOff x="0" y="-19050"/>
              <a:chExt cx="280557" cy="91898"/>
            </a:xfrm>
          </p:grpSpPr>
          <p:sp>
            <p:nvSpPr>
              <p:cNvPr id="94" name="Freeform 94"/>
              <p:cNvSpPr/>
              <p:nvPr/>
            </p:nvSpPr>
            <p:spPr>
              <a:xfrm>
                <a:off x="3271" y="1626"/>
                <a:ext cx="277286" cy="71222"/>
              </a:xfrm>
              <a:custGeom>
                <a:avLst/>
                <a:gdLst/>
                <a:ahLst/>
                <a:cxnLst/>
                <a:rect l="l" t="t" r="r" b="b"/>
                <a:pathLst>
                  <a:path w="277286" h="71222">
                    <a:moveTo>
                      <a:pt x="35611" y="0"/>
                    </a:moveTo>
                    <a:lnTo>
                      <a:pt x="241675" y="0"/>
                    </a:lnTo>
                    <a:cubicBezTo>
                      <a:pt x="261342" y="0"/>
                      <a:pt x="277286" y="15944"/>
                      <a:pt x="277286" y="35611"/>
                    </a:cubicBezTo>
                    <a:lnTo>
                      <a:pt x="277286" y="35611"/>
                    </a:lnTo>
                    <a:cubicBezTo>
                      <a:pt x="277286" y="45056"/>
                      <a:pt x="273534" y="54113"/>
                      <a:pt x="266855" y="60792"/>
                    </a:cubicBezTo>
                    <a:cubicBezTo>
                      <a:pt x="260177" y="67470"/>
                      <a:pt x="251119" y="71222"/>
                      <a:pt x="241675" y="71222"/>
                    </a:cubicBezTo>
                    <a:lnTo>
                      <a:pt x="35611" y="71222"/>
                    </a:lnTo>
                    <a:cubicBezTo>
                      <a:pt x="26166" y="71222"/>
                      <a:pt x="17109" y="67470"/>
                      <a:pt x="10430" y="60792"/>
                    </a:cubicBezTo>
                    <a:cubicBezTo>
                      <a:pt x="3752" y="54113"/>
                      <a:pt x="0" y="45056"/>
                      <a:pt x="0" y="35611"/>
                    </a:cubicBezTo>
                    <a:lnTo>
                      <a:pt x="0" y="35611"/>
                    </a:lnTo>
                    <a:cubicBezTo>
                      <a:pt x="0" y="26166"/>
                      <a:pt x="3752" y="17109"/>
                      <a:pt x="10430" y="10430"/>
                    </a:cubicBezTo>
                    <a:cubicBezTo>
                      <a:pt x="17109" y="3752"/>
                      <a:pt x="26166" y="0"/>
                      <a:pt x="35611" y="0"/>
                    </a:cubicBezTo>
                    <a:close/>
                  </a:path>
                </a:pathLst>
              </a:custGeom>
              <a:solidFill>
                <a:srgbClr val="0076BA"/>
              </a:solidFill>
            </p:spPr>
            <p:txBody>
              <a:bodyPr/>
              <a:lstStyle/>
              <a:p>
                <a:endParaRPr lang="ja-JP" altLang="en-US"/>
              </a:p>
            </p:txBody>
          </p:sp>
          <p:sp>
            <p:nvSpPr>
              <p:cNvPr id="95" name="TextBox 95"/>
              <p:cNvSpPr txBox="1"/>
              <p:nvPr/>
            </p:nvSpPr>
            <p:spPr>
              <a:xfrm>
                <a:off x="0" y="-19050"/>
                <a:ext cx="277286" cy="90272"/>
              </a:xfrm>
              <a:prstGeom prst="rect">
                <a:avLst/>
              </a:prstGeom>
            </p:spPr>
            <p:txBody>
              <a:bodyPr lIns="50800" tIns="50800" rIns="50800" bIns="50800" rtlCol="0" anchor="ctr"/>
              <a:lstStyle/>
              <a:p>
                <a:pPr algn="ctr">
                  <a:lnSpc>
                    <a:spcPts val="1960"/>
                  </a:lnSpc>
                </a:pPr>
                <a:endParaRPr/>
              </a:p>
            </p:txBody>
          </p:sp>
        </p:grpSp>
        <p:sp>
          <p:nvSpPr>
            <p:cNvPr id="96" name="TextBox 96"/>
            <p:cNvSpPr txBox="1"/>
            <p:nvPr/>
          </p:nvSpPr>
          <p:spPr>
            <a:xfrm>
              <a:off x="46129" y="119692"/>
              <a:ext cx="172719" cy="870239"/>
            </a:xfrm>
            <a:prstGeom prst="rect">
              <a:avLst/>
            </a:prstGeom>
          </p:spPr>
          <p:txBody>
            <a:bodyPr lIns="0" tIns="0" rIns="0" bIns="0" rtlCol="0" anchor="t">
              <a:spAutoFit/>
            </a:bodyPr>
            <a:lstStyle/>
            <a:p>
              <a:pPr algn="ctr">
                <a:lnSpc>
                  <a:spcPts val="1260"/>
                </a:lnSpc>
              </a:pPr>
              <a:r>
                <a:rPr lang="en-US" sz="900" b="1" spc="92" dirty="0" err="1">
                  <a:solidFill>
                    <a:srgbClr val="FFFFFF"/>
                  </a:solidFill>
                  <a:latin typeface="ZEN角ゴシックNEW Bold"/>
                  <a:ea typeface="ZEN角ゴシックNEW Bold"/>
                  <a:cs typeface="ZEN角ゴシックNEW Bold"/>
                  <a:sym typeface="ZEN角ゴシックNEW Bold"/>
                </a:rPr>
                <a:t>問合せ先</a:t>
              </a:r>
              <a:endParaRPr lang="en-US" sz="900" b="1" spc="92" dirty="0">
                <a:solidFill>
                  <a:srgbClr val="FFFFFF"/>
                </a:solidFill>
                <a:latin typeface="ZEN角ゴシックNEW Bold"/>
                <a:ea typeface="ZEN角ゴシックNEW Bold"/>
                <a:cs typeface="ZEN角ゴシックNEW Bold"/>
                <a:sym typeface="ZEN角ゴシックNEW Bold"/>
              </a:endParaRPr>
            </a:p>
          </p:txBody>
        </p:sp>
      </p:grpSp>
      <p:grpSp>
        <p:nvGrpSpPr>
          <p:cNvPr id="97" name="Group 97"/>
          <p:cNvGrpSpPr/>
          <p:nvPr/>
        </p:nvGrpSpPr>
        <p:grpSpPr>
          <a:xfrm>
            <a:off x="461860" y="6636738"/>
            <a:ext cx="2088190" cy="240290"/>
            <a:chOff x="0" y="0"/>
            <a:chExt cx="2784254" cy="320386"/>
          </a:xfrm>
        </p:grpSpPr>
        <p:grpSp>
          <p:nvGrpSpPr>
            <p:cNvPr id="98" name="Group 98"/>
            <p:cNvGrpSpPr/>
            <p:nvPr/>
          </p:nvGrpSpPr>
          <p:grpSpPr>
            <a:xfrm>
              <a:off x="0" y="0"/>
              <a:ext cx="2784254" cy="320386"/>
              <a:chOff x="0" y="0"/>
              <a:chExt cx="748360" cy="86114"/>
            </a:xfrm>
          </p:grpSpPr>
          <p:sp>
            <p:nvSpPr>
              <p:cNvPr id="99" name="Freeform 99"/>
              <p:cNvSpPr/>
              <p:nvPr/>
            </p:nvSpPr>
            <p:spPr>
              <a:xfrm>
                <a:off x="0" y="0"/>
                <a:ext cx="748360" cy="86114"/>
              </a:xfrm>
              <a:custGeom>
                <a:avLst/>
                <a:gdLst/>
                <a:ahLst/>
                <a:cxnLst/>
                <a:rect l="l" t="t" r="r" b="b"/>
                <a:pathLst>
                  <a:path w="748360" h="86114">
                    <a:moveTo>
                      <a:pt x="43057" y="0"/>
                    </a:moveTo>
                    <a:lnTo>
                      <a:pt x="705303" y="0"/>
                    </a:lnTo>
                    <a:cubicBezTo>
                      <a:pt x="716723" y="0"/>
                      <a:pt x="727674" y="4536"/>
                      <a:pt x="735749" y="12611"/>
                    </a:cubicBezTo>
                    <a:cubicBezTo>
                      <a:pt x="743824" y="20686"/>
                      <a:pt x="748360" y="31638"/>
                      <a:pt x="748360" y="43057"/>
                    </a:cubicBezTo>
                    <a:lnTo>
                      <a:pt x="748360" y="43057"/>
                    </a:lnTo>
                    <a:cubicBezTo>
                      <a:pt x="748360" y="54477"/>
                      <a:pt x="743824" y="65428"/>
                      <a:pt x="735749" y="73503"/>
                    </a:cubicBezTo>
                    <a:cubicBezTo>
                      <a:pt x="727674" y="81578"/>
                      <a:pt x="716723" y="86114"/>
                      <a:pt x="705303" y="86114"/>
                    </a:cubicBezTo>
                    <a:lnTo>
                      <a:pt x="43057" y="86114"/>
                    </a:lnTo>
                    <a:cubicBezTo>
                      <a:pt x="31638" y="86114"/>
                      <a:pt x="20686" y="81578"/>
                      <a:pt x="12611" y="73503"/>
                    </a:cubicBezTo>
                    <a:cubicBezTo>
                      <a:pt x="4536" y="65428"/>
                      <a:pt x="0" y="54477"/>
                      <a:pt x="0" y="43057"/>
                    </a:cubicBezTo>
                    <a:lnTo>
                      <a:pt x="0" y="43057"/>
                    </a:lnTo>
                    <a:cubicBezTo>
                      <a:pt x="0" y="31638"/>
                      <a:pt x="4536" y="20686"/>
                      <a:pt x="12611" y="12611"/>
                    </a:cubicBezTo>
                    <a:cubicBezTo>
                      <a:pt x="20686" y="4536"/>
                      <a:pt x="31638" y="0"/>
                      <a:pt x="43057" y="0"/>
                    </a:cubicBezTo>
                    <a:close/>
                  </a:path>
                </a:pathLst>
              </a:custGeom>
              <a:solidFill>
                <a:srgbClr val="0076BA"/>
              </a:solidFill>
            </p:spPr>
            <p:txBody>
              <a:bodyPr/>
              <a:lstStyle/>
              <a:p>
                <a:endParaRPr lang="ja-JP" altLang="en-US"/>
              </a:p>
            </p:txBody>
          </p:sp>
          <p:sp>
            <p:nvSpPr>
              <p:cNvPr id="100" name="TextBox 100"/>
              <p:cNvSpPr txBox="1"/>
              <p:nvPr/>
            </p:nvSpPr>
            <p:spPr>
              <a:xfrm>
                <a:off x="0" y="-19050"/>
                <a:ext cx="748360" cy="105164"/>
              </a:xfrm>
              <a:prstGeom prst="rect">
                <a:avLst/>
              </a:prstGeom>
            </p:spPr>
            <p:txBody>
              <a:bodyPr lIns="50800" tIns="50800" rIns="50800" bIns="50800" rtlCol="0" anchor="ctr"/>
              <a:lstStyle/>
              <a:p>
                <a:pPr algn="ctr">
                  <a:lnSpc>
                    <a:spcPts val="1960"/>
                  </a:lnSpc>
                </a:pPr>
                <a:endParaRPr/>
              </a:p>
            </p:txBody>
          </p:sp>
        </p:grpSp>
        <p:sp>
          <p:nvSpPr>
            <p:cNvPr id="101" name="TextBox 101"/>
            <p:cNvSpPr txBox="1"/>
            <p:nvPr/>
          </p:nvSpPr>
          <p:spPr>
            <a:xfrm>
              <a:off x="169521" y="44397"/>
              <a:ext cx="2430361" cy="235640"/>
            </a:xfrm>
            <a:prstGeom prst="rect">
              <a:avLst/>
            </a:prstGeom>
          </p:spPr>
          <p:txBody>
            <a:bodyPr lIns="0" tIns="0" rIns="0" bIns="0" rtlCol="0" anchor="t">
              <a:spAutoFit/>
            </a:bodyPr>
            <a:lstStyle/>
            <a:p>
              <a:pPr algn="ctr">
                <a:lnSpc>
                  <a:spcPts val="1546"/>
                </a:lnSpc>
                <a:spcBef>
                  <a:spcPct val="0"/>
                </a:spcBef>
              </a:pPr>
              <a:r>
                <a:rPr lang="en-US" sz="1104" b="1" spc="101" dirty="0" err="1">
                  <a:solidFill>
                    <a:srgbClr val="FFFFFF"/>
                  </a:solidFill>
                  <a:latin typeface="ZEN角ゴシックNEW Bold"/>
                  <a:ea typeface="ZEN角ゴシックNEW Bold"/>
                  <a:cs typeface="ZEN角ゴシックNEW Bold"/>
                  <a:sym typeface="ZEN角ゴシックNEW Bold"/>
                </a:rPr>
                <a:t>サポーター活動のQ&amp;A</a:t>
              </a:r>
              <a:endParaRPr lang="en-US" sz="1104" b="1" spc="101" dirty="0">
                <a:solidFill>
                  <a:srgbClr val="FFFFFF"/>
                </a:solidFill>
                <a:latin typeface="ZEN角ゴシックNEW Bold"/>
                <a:ea typeface="ZEN角ゴシックNEW Bold"/>
                <a:cs typeface="ZEN角ゴシックNEW Bold"/>
                <a:sym typeface="ZEN角ゴシックNEW Bold"/>
              </a:endParaRPr>
            </a:p>
          </p:txBody>
        </p:sp>
      </p:grpSp>
      <p:grpSp>
        <p:nvGrpSpPr>
          <p:cNvPr id="102" name="Group 102"/>
          <p:cNvGrpSpPr/>
          <p:nvPr/>
        </p:nvGrpSpPr>
        <p:grpSpPr>
          <a:xfrm>
            <a:off x="930027" y="3940816"/>
            <a:ext cx="5718685" cy="539842"/>
            <a:chOff x="0" y="0"/>
            <a:chExt cx="3909815" cy="500768"/>
          </a:xfrm>
        </p:grpSpPr>
        <p:sp>
          <p:nvSpPr>
            <p:cNvPr id="103" name="Freeform 103"/>
            <p:cNvSpPr/>
            <p:nvPr/>
          </p:nvSpPr>
          <p:spPr>
            <a:xfrm>
              <a:off x="0" y="0"/>
              <a:ext cx="3909814" cy="500768"/>
            </a:xfrm>
            <a:custGeom>
              <a:avLst/>
              <a:gdLst/>
              <a:ahLst/>
              <a:cxnLst/>
              <a:rect l="l" t="t" r="r" b="b"/>
              <a:pathLst>
                <a:path w="3909814" h="500768">
                  <a:moveTo>
                    <a:pt x="3909814" y="0"/>
                  </a:moveTo>
                  <a:lnTo>
                    <a:pt x="0" y="0"/>
                  </a:lnTo>
                  <a:lnTo>
                    <a:pt x="101600" y="250384"/>
                  </a:lnTo>
                  <a:lnTo>
                    <a:pt x="0" y="500768"/>
                  </a:lnTo>
                  <a:lnTo>
                    <a:pt x="3909814" y="500768"/>
                  </a:lnTo>
                  <a:lnTo>
                    <a:pt x="3808214" y="250384"/>
                  </a:lnTo>
                  <a:lnTo>
                    <a:pt x="3909814" y="0"/>
                  </a:lnTo>
                  <a:close/>
                </a:path>
              </a:pathLst>
            </a:custGeom>
            <a:solidFill>
              <a:srgbClr val="FFF500"/>
            </a:solidFill>
            <a:ln w="28575" cap="sq">
              <a:solidFill>
                <a:srgbClr val="000000"/>
              </a:solidFill>
              <a:prstDash val="solid"/>
              <a:miter/>
            </a:ln>
          </p:spPr>
          <p:txBody>
            <a:bodyPr/>
            <a:lstStyle/>
            <a:p>
              <a:endParaRPr lang="ja-JP" altLang="en-US"/>
            </a:p>
          </p:txBody>
        </p:sp>
        <p:sp>
          <p:nvSpPr>
            <p:cNvPr id="104" name="TextBox 104"/>
            <p:cNvSpPr txBox="1"/>
            <p:nvPr/>
          </p:nvSpPr>
          <p:spPr>
            <a:xfrm>
              <a:off x="88900" y="-19050"/>
              <a:ext cx="3732015" cy="519818"/>
            </a:xfrm>
            <a:prstGeom prst="rect">
              <a:avLst/>
            </a:prstGeom>
          </p:spPr>
          <p:txBody>
            <a:bodyPr lIns="50800" tIns="50800" rIns="50800" bIns="50800" rtlCol="0" anchor="ctr"/>
            <a:lstStyle/>
            <a:p>
              <a:pPr algn="ctr">
                <a:lnSpc>
                  <a:spcPts val="1960"/>
                </a:lnSpc>
              </a:pPr>
              <a:endParaRPr/>
            </a:p>
          </p:txBody>
        </p:sp>
      </p:grpSp>
      <p:sp>
        <p:nvSpPr>
          <p:cNvPr id="105" name="TextBox 105"/>
          <p:cNvSpPr txBox="1"/>
          <p:nvPr/>
        </p:nvSpPr>
        <p:spPr>
          <a:xfrm rot="-258419">
            <a:off x="426249" y="808735"/>
            <a:ext cx="1288039" cy="426097"/>
          </a:xfrm>
          <a:prstGeom prst="rect">
            <a:avLst/>
          </a:prstGeom>
        </p:spPr>
        <p:txBody>
          <a:bodyPr lIns="0" tIns="0" rIns="0" bIns="0" rtlCol="0" anchor="t">
            <a:spAutoFit/>
          </a:bodyPr>
          <a:lstStyle/>
          <a:p>
            <a:pPr algn="ctr">
              <a:lnSpc>
                <a:spcPts val="3550"/>
              </a:lnSpc>
              <a:spcBef>
                <a:spcPct val="0"/>
              </a:spcBef>
            </a:pPr>
            <a:r>
              <a:rPr lang="en-US" sz="2535" spc="-167">
                <a:solidFill>
                  <a:srgbClr val="000000"/>
                </a:solidFill>
                <a:latin typeface="つなぎゴシック"/>
                <a:ea typeface="つなぎゴシック"/>
                <a:cs typeface="つなぎゴシック"/>
                <a:sym typeface="つなぎゴシック"/>
              </a:rPr>
              <a:t>あなたの</a:t>
            </a:r>
          </a:p>
        </p:txBody>
      </p:sp>
      <p:grpSp>
        <p:nvGrpSpPr>
          <p:cNvPr id="106" name="Group 106"/>
          <p:cNvGrpSpPr/>
          <p:nvPr/>
        </p:nvGrpSpPr>
        <p:grpSpPr>
          <a:xfrm rot="-258419">
            <a:off x="635502" y="1154773"/>
            <a:ext cx="744995" cy="883606"/>
            <a:chOff x="0" y="-104775"/>
            <a:chExt cx="993326" cy="1178142"/>
          </a:xfrm>
        </p:grpSpPr>
        <p:sp>
          <p:nvSpPr>
            <p:cNvPr id="107" name="TextBox 107"/>
            <p:cNvSpPr txBox="1"/>
            <p:nvPr/>
          </p:nvSpPr>
          <p:spPr>
            <a:xfrm>
              <a:off x="43433" y="-69638"/>
              <a:ext cx="949893" cy="1143005"/>
            </a:xfrm>
            <a:prstGeom prst="rect">
              <a:avLst/>
            </a:prstGeom>
          </p:spPr>
          <p:txBody>
            <a:bodyPr lIns="0" tIns="0" rIns="0" bIns="0" rtlCol="0" anchor="t">
              <a:spAutoFit/>
            </a:bodyPr>
            <a:lstStyle/>
            <a:p>
              <a:pPr algn="ctr">
                <a:lnSpc>
                  <a:spcPts val="7233"/>
                </a:lnSpc>
                <a:spcBef>
                  <a:spcPct val="0"/>
                </a:spcBef>
              </a:pPr>
              <a:r>
                <a:rPr lang="en-US" sz="5167" dirty="0" err="1">
                  <a:solidFill>
                    <a:srgbClr val="737373"/>
                  </a:solidFill>
                  <a:latin typeface="つなぎゴシック"/>
                  <a:ea typeface="つなぎゴシック"/>
                  <a:cs typeface="つなぎゴシック"/>
                  <a:sym typeface="つなぎゴシック"/>
                </a:rPr>
                <a:t>得</a:t>
              </a:r>
              <a:endParaRPr lang="en-US" sz="5167" dirty="0">
                <a:solidFill>
                  <a:srgbClr val="737373"/>
                </a:solidFill>
                <a:latin typeface="つなぎゴシック"/>
                <a:ea typeface="つなぎゴシック"/>
                <a:cs typeface="つなぎゴシック"/>
                <a:sym typeface="つなぎゴシック"/>
              </a:endParaRPr>
            </a:p>
          </p:txBody>
        </p:sp>
        <p:sp>
          <p:nvSpPr>
            <p:cNvPr id="108" name="TextBox 108"/>
            <p:cNvSpPr txBox="1"/>
            <p:nvPr/>
          </p:nvSpPr>
          <p:spPr>
            <a:xfrm>
              <a:off x="0" y="-104775"/>
              <a:ext cx="993326" cy="1143005"/>
            </a:xfrm>
            <a:prstGeom prst="rect">
              <a:avLst/>
            </a:prstGeom>
          </p:spPr>
          <p:txBody>
            <a:bodyPr wrap="square" lIns="0" tIns="0" rIns="0" bIns="0" rtlCol="0" anchor="t">
              <a:spAutoFit/>
            </a:bodyPr>
            <a:lstStyle/>
            <a:p>
              <a:pPr algn="ctr">
                <a:lnSpc>
                  <a:spcPts val="7233"/>
                </a:lnSpc>
                <a:spcBef>
                  <a:spcPct val="0"/>
                </a:spcBef>
              </a:pPr>
              <a:r>
                <a:rPr lang="en-US" sz="5167" dirty="0" err="1">
                  <a:ln w="25400">
                    <a:solidFill>
                      <a:schemeClr val="tx1"/>
                    </a:solidFill>
                  </a:ln>
                  <a:solidFill>
                    <a:srgbClr val="FFF500"/>
                  </a:solidFill>
                  <a:effectLst>
                    <a:outerShdw dist="63500" dir="2700000" algn="tl" rotWithShape="0">
                      <a:schemeClr val="tx1">
                        <a:lumMod val="65000"/>
                        <a:lumOff val="35000"/>
                        <a:alpha val="85261"/>
                      </a:schemeClr>
                    </a:outerShdw>
                  </a:effectLst>
                  <a:latin typeface="つなぎゴシック"/>
                  <a:ea typeface="つなぎゴシック"/>
                  <a:cs typeface="つなぎゴシック"/>
                  <a:sym typeface="つなぎゴシック"/>
                </a:rPr>
                <a:t>得</a:t>
              </a:r>
              <a:endParaRPr lang="en-US" sz="5167" dirty="0">
                <a:ln w="25400">
                  <a:solidFill>
                    <a:schemeClr val="tx1"/>
                  </a:solidFill>
                </a:ln>
                <a:solidFill>
                  <a:srgbClr val="FFF500"/>
                </a:solidFill>
                <a:effectLst>
                  <a:outerShdw dist="63500" dir="2700000" algn="tl" rotWithShape="0">
                    <a:schemeClr val="tx1">
                      <a:lumMod val="65000"/>
                      <a:lumOff val="35000"/>
                      <a:alpha val="85261"/>
                    </a:schemeClr>
                  </a:outerShdw>
                </a:effectLst>
                <a:latin typeface="つなぎゴシック"/>
                <a:ea typeface="つなぎゴシック"/>
                <a:cs typeface="つなぎゴシック"/>
                <a:sym typeface="つなぎゴシック"/>
              </a:endParaRPr>
            </a:p>
          </p:txBody>
        </p:sp>
      </p:grpSp>
      <p:grpSp>
        <p:nvGrpSpPr>
          <p:cNvPr id="109" name="Group 109"/>
          <p:cNvGrpSpPr/>
          <p:nvPr/>
        </p:nvGrpSpPr>
        <p:grpSpPr>
          <a:xfrm rot="-258419">
            <a:off x="1329081" y="1231478"/>
            <a:ext cx="701157" cy="707830"/>
            <a:chOff x="0" y="0"/>
            <a:chExt cx="934876" cy="943773"/>
          </a:xfrm>
        </p:grpSpPr>
        <p:sp>
          <p:nvSpPr>
            <p:cNvPr id="110" name="TextBox 110"/>
            <p:cNvSpPr txBox="1"/>
            <p:nvPr/>
          </p:nvSpPr>
          <p:spPr>
            <a:xfrm>
              <a:off x="43433" y="-60113"/>
              <a:ext cx="891443" cy="1003886"/>
            </a:xfrm>
            <a:prstGeom prst="rect">
              <a:avLst/>
            </a:prstGeom>
          </p:spPr>
          <p:txBody>
            <a:bodyPr lIns="0" tIns="0" rIns="0" bIns="0" rtlCol="0" anchor="t">
              <a:spAutoFit/>
            </a:bodyPr>
            <a:lstStyle/>
            <a:p>
              <a:pPr algn="ctr">
                <a:lnSpc>
                  <a:spcPts val="6322"/>
                </a:lnSpc>
                <a:spcBef>
                  <a:spcPct val="0"/>
                </a:spcBef>
              </a:pPr>
              <a:r>
                <a:rPr lang="en-US" sz="4515">
                  <a:solidFill>
                    <a:srgbClr val="737373"/>
                  </a:solidFill>
                  <a:latin typeface="つなぎゴシック"/>
                  <a:ea typeface="つなぎゴシック"/>
                  <a:cs typeface="つなぎゴシック"/>
                  <a:sym typeface="つなぎゴシック"/>
                </a:rPr>
                <a:t>意</a:t>
              </a:r>
            </a:p>
          </p:txBody>
        </p:sp>
        <p:sp>
          <p:nvSpPr>
            <p:cNvPr id="111" name="TextBox 111"/>
            <p:cNvSpPr txBox="1"/>
            <p:nvPr/>
          </p:nvSpPr>
          <p:spPr>
            <a:xfrm>
              <a:off x="0" y="-95250"/>
              <a:ext cx="934876" cy="1003886"/>
            </a:xfrm>
            <a:prstGeom prst="rect">
              <a:avLst/>
            </a:prstGeom>
          </p:spPr>
          <p:txBody>
            <a:bodyPr lIns="0" tIns="0" rIns="0" bIns="0" rtlCol="0" anchor="t">
              <a:spAutoFit/>
            </a:bodyPr>
            <a:lstStyle/>
            <a:p>
              <a:pPr algn="ctr">
                <a:lnSpc>
                  <a:spcPts val="6322"/>
                </a:lnSpc>
                <a:spcBef>
                  <a:spcPct val="0"/>
                </a:spcBef>
              </a:pPr>
              <a:r>
                <a:rPr lang="en-US" sz="4515" dirty="0" err="1">
                  <a:ln w="2540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意</a:t>
              </a:r>
              <a:endParaRPr lang="en-US" sz="4515" dirty="0">
                <a:ln w="2540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sp>
        <p:nvSpPr>
          <p:cNvPr id="112" name="TextBox 112"/>
          <p:cNvSpPr txBox="1"/>
          <p:nvPr/>
        </p:nvSpPr>
        <p:spPr>
          <a:xfrm rot="-258419">
            <a:off x="2115819" y="1189339"/>
            <a:ext cx="1359500" cy="738664"/>
          </a:xfrm>
          <a:prstGeom prst="rect">
            <a:avLst/>
          </a:prstGeom>
        </p:spPr>
        <p:txBody>
          <a:bodyPr wrap="square" lIns="0" tIns="0" rIns="0" bIns="0" rtlCol="0" anchor="t">
            <a:spAutoFit/>
          </a:bodyPr>
          <a:lstStyle/>
          <a:p>
            <a:pPr algn="ctr">
              <a:spcBef>
                <a:spcPct val="0"/>
              </a:spcBef>
            </a:pPr>
            <a:r>
              <a:rPr lang="en-US" sz="2400" dirty="0" err="1">
                <a:solidFill>
                  <a:srgbClr val="000000"/>
                </a:solidFill>
                <a:latin typeface="つなぎゴシック"/>
                <a:ea typeface="つなぎゴシック"/>
                <a:cs typeface="つなぎゴシック"/>
                <a:sym typeface="つなぎゴシック"/>
              </a:rPr>
              <a:t>自治会</a:t>
            </a:r>
            <a:endParaRPr lang="en-US" sz="2400" dirty="0">
              <a:solidFill>
                <a:srgbClr val="000000"/>
              </a:solidFill>
              <a:latin typeface="つなぎゴシック"/>
              <a:ea typeface="つなぎゴシック"/>
              <a:cs typeface="つなぎゴシック"/>
              <a:sym typeface="つなぎゴシック"/>
            </a:endParaRPr>
          </a:p>
          <a:p>
            <a:pPr algn="ctr">
              <a:spcBef>
                <a:spcPct val="0"/>
              </a:spcBef>
            </a:pPr>
            <a:r>
              <a:rPr lang="ja-JP" altLang="en-US" sz="2400">
                <a:solidFill>
                  <a:srgbClr val="000000"/>
                </a:solidFill>
                <a:latin typeface="つなぎゴシック"/>
                <a:ea typeface="つなぎゴシック"/>
                <a:cs typeface="つなぎゴシック"/>
                <a:sym typeface="つなぎゴシック"/>
              </a:rPr>
              <a:t>　町内会</a:t>
            </a:r>
            <a:endParaRPr lang="en-US" sz="2400" dirty="0">
              <a:solidFill>
                <a:srgbClr val="000000"/>
              </a:solidFill>
              <a:latin typeface="つなぎゴシック"/>
              <a:ea typeface="つなぎゴシック"/>
              <a:cs typeface="つなぎゴシック"/>
              <a:sym typeface="つなぎゴシック"/>
            </a:endParaRPr>
          </a:p>
        </p:txBody>
      </p:sp>
      <p:sp>
        <p:nvSpPr>
          <p:cNvPr id="113" name="TextBox 113"/>
          <p:cNvSpPr txBox="1"/>
          <p:nvPr/>
        </p:nvSpPr>
        <p:spPr>
          <a:xfrm rot="-258419">
            <a:off x="3382856" y="1211527"/>
            <a:ext cx="322067" cy="433373"/>
          </a:xfrm>
          <a:prstGeom prst="rect">
            <a:avLst/>
          </a:prstGeom>
        </p:spPr>
        <p:txBody>
          <a:bodyPr lIns="0" tIns="0" rIns="0" bIns="0" rtlCol="0" anchor="t">
            <a:spAutoFit/>
          </a:bodyPr>
          <a:lstStyle/>
          <a:p>
            <a:pPr algn="ctr">
              <a:lnSpc>
                <a:spcPts val="3550"/>
              </a:lnSpc>
              <a:spcBef>
                <a:spcPct val="0"/>
              </a:spcBef>
            </a:pPr>
            <a:r>
              <a:rPr lang="en-US" sz="2535" dirty="0" err="1">
                <a:solidFill>
                  <a:srgbClr val="000000"/>
                </a:solidFill>
                <a:latin typeface="つなぎゴシック"/>
                <a:ea typeface="つなぎゴシック"/>
                <a:cs typeface="つなぎゴシック"/>
                <a:sym typeface="つなぎゴシック"/>
              </a:rPr>
              <a:t>を</a:t>
            </a:r>
            <a:endParaRPr lang="en-US" sz="2535" dirty="0">
              <a:solidFill>
                <a:srgbClr val="000000"/>
              </a:solidFill>
              <a:latin typeface="つなぎゴシック"/>
              <a:ea typeface="つなぎゴシック"/>
              <a:cs typeface="つなぎゴシック"/>
              <a:sym typeface="つなぎゴシック"/>
            </a:endParaRPr>
          </a:p>
        </p:txBody>
      </p:sp>
      <p:grpSp>
        <p:nvGrpSpPr>
          <p:cNvPr id="114" name="Group 114"/>
          <p:cNvGrpSpPr/>
          <p:nvPr/>
        </p:nvGrpSpPr>
        <p:grpSpPr>
          <a:xfrm>
            <a:off x="2032795" y="179646"/>
            <a:ext cx="1512963" cy="995804"/>
            <a:chOff x="98929" y="163181"/>
            <a:chExt cx="2017284" cy="1327739"/>
          </a:xfrm>
        </p:grpSpPr>
        <p:sp>
          <p:nvSpPr>
            <p:cNvPr id="115" name="Freeform 115"/>
            <p:cNvSpPr/>
            <p:nvPr/>
          </p:nvSpPr>
          <p:spPr>
            <a:xfrm rot="4807361">
              <a:off x="443701" y="-181591"/>
              <a:ext cx="1327739" cy="2017284"/>
            </a:xfrm>
            <a:custGeom>
              <a:avLst/>
              <a:gdLst/>
              <a:ahLst/>
              <a:cxnLst/>
              <a:rect l="l" t="t" r="r" b="b"/>
              <a:pathLst>
                <a:path w="1327739" h="2017284">
                  <a:moveTo>
                    <a:pt x="0" y="0"/>
                  </a:moveTo>
                  <a:lnTo>
                    <a:pt x="1327739" y="0"/>
                  </a:lnTo>
                  <a:lnTo>
                    <a:pt x="1327739" y="2017283"/>
                  </a:lnTo>
                  <a:lnTo>
                    <a:pt x="0" y="201728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ja-JP" altLang="en-US"/>
            </a:p>
          </p:txBody>
        </p:sp>
        <p:sp>
          <p:nvSpPr>
            <p:cNvPr id="116" name="TextBox 116"/>
            <p:cNvSpPr txBox="1"/>
            <p:nvPr/>
          </p:nvSpPr>
          <p:spPr>
            <a:xfrm>
              <a:off x="430134" y="399188"/>
              <a:ext cx="1333603" cy="817404"/>
            </a:xfrm>
            <a:prstGeom prst="rect">
              <a:avLst/>
            </a:prstGeom>
          </p:spPr>
          <p:txBody>
            <a:bodyPr wrap="square" lIns="0" tIns="0" rIns="0" bIns="0" rtlCol="0" anchor="t">
              <a:spAutoFit/>
            </a:bodyPr>
            <a:lstStyle/>
            <a:p>
              <a:pPr algn="ctr">
                <a:lnSpc>
                  <a:spcPts val="2498"/>
                </a:lnSpc>
              </a:pPr>
              <a:r>
                <a:rPr lang="en-US" sz="1699" spc="-203" dirty="0">
                  <a:solidFill>
                    <a:srgbClr val="000000"/>
                  </a:solidFill>
                  <a:latin typeface="つなぎゴシック"/>
                  <a:ea typeface="つなぎゴシック"/>
                  <a:cs typeface="つなぎゴシック"/>
                  <a:sym typeface="つなぎゴシック"/>
                </a:rPr>
                <a:t> </a:t>
              </a:r>
              <a:r>
                <a:rPr lang="en-US" sz="1699" spc="-203" dirty="0" err="1">
                  <a:solidFill>
                    <a:srgbClr val="000000"/>
                  </a:solidFill>
                  <a:latin typeface="つなぎゴシック"/>
                  <a:ea typeface="つなぎゴシック"/>
                  <a:cs typeface="つなぎゴシック"/>
                  <a:sym typeface="つなぎゴシック"/>
                </a:rPr>
                <a:t>ちょこっと</a:t>
              </a:r>
              <a:endParaRPr lang="en-US" sz="1699" spc="-203" dirty="0">
                <a:solidFill>
                  <a:srgbClr val="000000"/>
                </a:solidFill>
                <a:latin typeface="つなぎゴシック"/>
                <a:ea typeface="つなぎゴシック"/>
                <a:cs typeface="つなぎゴシック"/>
                <a:sym typeface="つなぎゴシック"/>
              </a:endParaRPr>
            </a:p>
            <a:p>
              <a:pPr algn="l">
                <a:lnSpc>
                  <a:spcPts val="2498"/>
                </a:lnSpc>
              </a:pPr>
              <a:r>
                <a:rPr lang="en-US" sz="1699" dirty="0" err="1">
                  <a:solidFill>
                    <a:srgbClr val="000000"/>
                  </a:solidFill>
                  <a:latin typeface="つなぎゴシック"/>
                  <a:ea typeface="つなぎゴシック"/>
                  <a:cs typeface="つなぎゴシック"/>
                  <a:sym typeface="つなぎゴシック"/>
                </a:rPr>
                <a:t>でも</a:t>
              </a:r>
              <a:endParaRPr lang="en-US" sz="1699" dirty="0">
                <a:solidFill>
                  <a:srgbClr val="000000"/>
                </a:solidFill>
                <a:latin typeface="つなぎゴシック"/>
                <a:ea typeface="つなぎゴシック"/>
                <a:cs typeface="つなぎゴシック"/>
                <a:sym typeface="つなぎゴシック"/>
              </a:endParaRPr>
            </a:p>
          </p:txBody>
        </p:sp>
        <p:sp>
          <p:nvSpPr>
            <p:cNvPr id="117" name="TextBox 117"/>
            <p:cNvSpPr txBox="1"/>
            <p:nvPr/>
          </p:nvSpPr>
          <p:spPr>
            <a:xfrm>
              <a:off x="986057" y="770320"/>
              <a:ext cx="788257" cy="495436"/>
            </a:xfrm>
            <a:prstGeom prst="rect">
              <a:avLst/>
            </a:prstGeom>
          </p:spPr>
          <p:txBody>
            <a:bodyPr wrap="square" lIns="0" tIns="0" rIns="0" bIns="0" rtlCol="0" anchor="t">
              <a:spAutoFit/>
            </a:bodyPr>
            <a:lstStyle/>
            <a:p>
              <a:pPr algn="ctr">
                <a:lnSpc>
                  <a:spcPts val="3058"/>
                </a:lnSpc>
              </a:pPr>
              <a:r>
                <a:rPr lang="en-US" sz="2400" spc="351" dirty="0">
                  <a:ln w="12700">
                    <a:solidFill>
                      <a:schemeClr val="tx1"/>
                    </a:solidFill>
                  </a:ln>
                  <a:solidFill>
                    <a:srgbClr val="0076BA"/>
                  </a:solidFill>
                  <a:latin typeface="つなぎゴシック"/>
                  <a:ea typeface="つなぎゴシック"/>
                  <a:cs typeface="つなぎゴシック"/>
                  <a:sym typeface="つなぎゴシック"/>
                </a:rPr>
                <a:t>OK</a:t>
              </a:r>
            </a:p>
          </p:txBody>
        </p:sp>
      </p:grpSp>
      <p:sp>
        <p:nvSpPr>
          <p:cNvPr id="118" name="Freeform 118"/>
          <p:cNvSpPr/>
          <p:nvPr/>
        </p:nvSpPr>
        <p:spPr>
          <a:xfrm>
            <a:off x="593207" y="5420940"/>
            <a:ext cx="128040" cy="100337"/>
          </a:xfrm>
          <a:custGeom>
            <a:avLst/>
            <a:gdLst/>
            <a:ahLst/>
            <a:cxnLst/>
            <a:rect l="l" t="t" r="r" b="b"/>
            <a:pathLst>
              <a:path w="128040" h="100337">
                <a:moveTo>
                  <a:pt x="0" y="0"/>
                </a:moveTo>
                <a:lnTo>
                  <a:pt x="128040" y="0"/>
                </a:lnTo>
                <a:lnTo>
                  <a:pt x="128040" y="100336"/>
                </a:lnTo>
                <a:lnTo>
                  <a:pt x="0" y="100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19" name="Freeform 119"/>
          <p:cNvSpPr/>
          <p:nvPr/>
        </p:nvSpPr>
        <p:spPr>
          <a:xfrm>
            <a:off x="593207" y="5669107"/>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0" name="Freeform 120"/>
          <p:cNvSpPr/>
          <p:nvPr/>
        </p:nvSpPr>
        <p:spPr>
          <a:xfrm>
            <a:off x="593207" y="5917275"/>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1" name="Freeform 121"/>
          <p:cNvSpPr/>
          <p:nvPr/>
        </p:nvSpPr>
        <p:spPr>
          <a:xfrm>
            <a:off x="593207" y="6165501"/>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2" name="Freeform 122"/>
          <p:cNvSpPr/>
          <p:nvPr/>
        </p:nvSpPr>
        <p:spPr>
          <a:xfrm>
            <a:off x="3892997" y="5157395"/>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3" name="AutoShape 123"/>
          <p:cNvSpPr/>
          <p:nvPr/>
        </p:nvSpPr>
        <p:spPr>
          <a:xfrm>
            <a:off x="408926" y="4993499"/>
            <a:ext cx="6727242" cy="0"/>
          </a:xfrm>
          <a:prstGeom prst="line">
            <a:avLst/>
          </a:prstGeom>
          <a:ln w="19050" cap="flat">
            <a:solidFill>
              <a:srgbClr val="000000"/>
            </a:solidFill>
            <a:prstDash val="solid"/>
            <a:headEnd type="none" w="sm" len="sm"/>
            <a:tailEnd type="none" w="sm" len="sm"/>
          </a:ln>
        </p:spPr>
        <p:txBody>
          <a:bodyPr/>
          <a:lstStyle/>
          <a:p>
            <a:endParaRPr lang="ja-JP" altLang="en-US"/>
          </a:p>
        </p:txBody>
      </p:sp>
      <p:sp>
        <p:nvSpPr>
          <p:cNvPr id="124" name="AutoShape 124"/>
          <p:cNvSpPr/>
          <p:nvPr/>
        </p:nvSpPr>
        <p:spPr>
          <a:xfrm>
            <a:off x="3780000" y="4708106"/>
            <a:ext cx="0" cy="1747657"/>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125" name="Freeform 125"/>
          <p:cNvSpPr/>
          <p:nvPr/>
        </p:nvSpPr>
        <p:spPr>
          <a:xfrm>
            <a:off x="3891512" y="5922843"/>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6" name="Freeform 126"/>
          <p:cNvSpPr/>
          <p:nvPr/>
        </p:nvSpPr>
        <p:spPr>
          <a:xfrm>
            <a:off x="3892997" y="5426966"/>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7" name="Freeform 127"/>
          <p:cNvSpPr/>
          <p:nvPr/>
        </p:nvSpPr>
        <p:spPr>
          <a:xfrm>
            <a:off x="3892997" y="5665608"/>
            <a:ext cx="128040" cy="100337"/>
          </a:xfrm>
          <a:custGeom>
            <a:avLst/>
            <a:gdLst/>
            <a:ahLst/>
            <a:cxnLst/>
            <a:rect l="l" t="t" r="r" b="b"/>
            <a:pathLst>
              <a:path w="128040" h="100337">
                <a:moveTo>
                  <a:pt x="0" y="0"/>
                </a:moveTo>
                <a:lnTo>
                  <a:pt x="128040" y="0"/>
                </a:lnTo>
                <a:lnTo>
                  <a:pt x="128040" y="100336"/>
                </a:lnTo>
                <a:lnTo>
                  <a:pt x="0" y="100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8" name="Freeform 128"/>
          <p:cNvSpPr/>
          <p:nvPr/>
        </p:nvSpPr>
        <p:spPr>
          <a:xfrm>
            <a:off x="5595947" y="6579588"/>
            <a:ext cx="1450708" cy="964206"/>
          </a:xfrm>
          <a:custGeom>
            <a:avLst/>
            <a:gdLst/>
            <a:ahLst/>
            <a:cxnLst/>
            <a:rect l="l" t="t" r="r" b="b"/>
            <a:pathLst>
              <a:path w="1450708" h="964206">
                <a:moveTo>
                  <a:pt x="0" y="0"/>
                </a:moveTo>
                <a:lnTo>
                  <a:pt x="1450707" y="0"/>
                </a:lnTo>
                <a:lnTo>
                  <a:pt x="1450707" y="964206"/>
                </a:lnTo>
                <a:lnTo>
                  <a:pt x="0" y="964206"/>
                </a:lnTo>
                <a:lnTo>
                  <a:pt x="0" y="0"/>
                </a:lnTo>
                <a:close/>
              </a:path>
            </a:pathLst>
          </a:custGeom>
          <a:blipFill>
            <a:blip r:embed="rId30"/>
            <a:stretch>
              <a:fillRect t="-12842"/>
            </a:stretch>
          </a:blipFill>
        </p:spPr>
        <p:txBody>
          <a:bodyPr/>
          <a:lstStyle/>
          <a:p>
            <a:endParaRPr lang="ja-JP" altLang="en-US"/>
          </a:p>
        </p:txBody>
      </p:sp>
      <p:grpSp>
        <p:nvGrpSpPr>
          <p:cNvPr id="129" name="Group 129"/>
          <p:cNvGrpSpPr/>
          <p:nvPr/>
        </p:nvGrpSpPr>
        <p:grpSpPr>
          <a:xfrm>
            <a:off x="471420" y="8394465"/>
            <a:ext cx="68288" cy="68288"/>
            <a:chOff x="0" y="0"/>
            <a:chExt cx="812800" cy="812800"/>
          </a:xfrm>
        </p:grpSpPr>
        <p:sp>
          <p:nvSpPr>
            <p:cNvPr id="130" name="Freeform 1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31" name="TextBox 131"/>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132" name="TextBox 132"/>
          <p:cNvSpPr txBox="1"/>
          <p:nvPr/>
        </p:nvSpPr>
        <p:spPr>
          <a:xfrm>
            <a:off x="657715" y="4751986"/>
            <a:ext cx="1760930" cy="207645"/>
          </a:xfrm>
          <a:prstGeom prst="rect">
            <a:avLst/>
          </a:prstGeom>
        </p:spPr>
        <p:txBody>
          <a:bodyPr lIns="0" tIns="0" rIns="0" bIns="0" rtlCol="0" anchor="t">
            <a:spAutoFit/>
          </a:bodyPr>
          <a:lstStyle/>
          <a:p>
            <a:pPr algn="l">
              <a:lnSpc>
                <a:spcPts val="1680"/>
              </a:lnSpc>
              <a:spcBef>
                <a:spcPct val="0"/>
              </a:spcBef>
            </a:pPr>
            <a:r>
              <a:rPr lang="en-US" sz="1200" b="1" spc="94" dirty="0" err="1">
                <a:solidFill>
                  <a:srgbClr val="FFFFFF"/>
                </a:solidFill>
                <a:latin typeface="Noto Sans JP" panose="020B0500000000000000" pitchFamily="34" charset="-128"/>
                <a:ea typeface="Noto Sans JP" panose="020B0500000000000000" pitchFamily="34" charset="-128"/>
                <a:cs typeface="つなぎゴシック"/>
                <a:sym typeface="つなぎゴシック"/>
              </a:rPr>
              <a:t>こんな方大歓迎です</a:t>
            </a:r>
            <a:r>
              <a:rPr lang="en-US" sz="1200" b="1" spc="94" dirty="0">
                <a:solidFill>
                  <a:srgbClr val="FFFFFF"/>
                </a:solidFill>
                <a:latin typeface="Noto Sans JP" panose="020B0500000000000000" pitchFamily="34" charset="-128"/>
                <a:ea typeface="Noto Sans JP" panose="020B0500000000000000" pitchFamily="34" charset="-128"/>
                <a:cs typeface="つなぎゴシック"/>
                <a:sym typeface="つなぎゴシック"/>
              </a:rPr>
              <a:t>！</a:t>
            </a:r>
          </a:p>
        </p:txBody>
      </p:sp>
      <p:sp>
        <p:nvSpPr>
          <p:cNvPr id="133" name="TextBox 133"/>
          <p:cNvSpPr txBox="1"/>
          <p:nvPr/>
        </p:nvSpPr>
        <p:spPr>
          <a:xfrm>
            <a:off x="823659" y="5370837"/>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SNSを見たり投稿するのが好き</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34" name="TextBox 134"/>
          <p:cNvSpPr txBox="1"/>
          <p:nvPr/>
        </p:nvSpPr>
        <p:spPr>
          <a:xfrm>
            <a:off x="823659" y="5619004"/>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誰かの｢困った｣を助けるのが嬉しい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grpSp>
        <p:nvGrpSpPr>
          <p:cNvPr id="135" name="Group 135"/>
          <p:cNvGrpSpPr/>
          <p:nvPr/>
        </p:nvGrpSpPr>
        <p:grpSpPr>
          <a:xfrm>
            <a:off x="6332048" y="1856315"/>
            <a:ext cx="884603" cy="1066212"/>
            <a:chOff x="0" y="0"/>
            <a:chExt cx="1179471" cy="1421616"/>
          </a:xfrm>
        </p:grpSpPr>
        <p:sp>
          <p:nvSpPr>
            <p:cNvPr id="136" name="TextBox 136"/>
            <p:cNvSpPr txBox="1"/>
            <p:nvPr/>
          </p:nvSpPr>
          <p:spPr>
            <a:xfrm rot="-289681">
              <a:off x="103412" y="-81412"/>
              <a:ext cx="1016300" cy="1462854"/>
            </a:xfrm>
            <a:prstGeom prst="rect">
              <a:avLst/>
            </a:prstGeom>
          </p:spPr>
          <p:txBody>
            <a:bodyPr lIns="0" tIns="0" rIns="0" bIns="0" rtlCol="0" anchor="t">
              <a:spAutoFit/>
            </a:bodyPr>
            <a:lstStyle/>
            <a:p>
              <a:pPr algn="ctr">
                <a:lnSpc>
                  <a:spcPts val="9202"/>
                </a:lnSpc>
                <a:spcBef>
                  <a:spcPct val="0"/>
                </a:spcBef>
              </a:pPr>
              <a:r>
                <a:rPr lang="en-US" sz="6573">
                  <a:solidFill>
                    <a:srgbClr val="737373"/>
                  </a:solidFill>
                  <a:latin typeface="つなぎゴシック"/>
                  <a:ea typeface="つなぎゴシック"/>
                  <a:cs typeface="つなぎゴシック"/>
                  <a:sym typeface="つなぎゴシック"/>
                </a:rPr>
                <a:t>集</a:t>
              </a:r>
            </a:p>
          </p:txBody>
        </p:sp>
        <p:sp>
          <p:nvSpPr>
            <p:cNvPr id="137" name="TextBox 137"/>
            <p:cNvSpPr txBox="1"/>
            <p:nvPr/>
          </p:nvSpPr>
          <p:spPr>
            <a:xfrm rot="-289681">
              <a:off x="47732" y="-102195"/>
              <a:ext cx="1016300" cy="1462854"/>
            </a:xfrm>
            <a:prstGeom prst="rect">
              <a:avLst/>
            </a:prstGeom>
          </p:spPr>
          <p:txBody>
            <a:bodyPr lIns="0" tIns="0" rIns="0" bIns="0" rtlCol="0" anchor="t">
              <a:spAutoFit/>
            </a:bodyPr>
            <a:lstStyle/>
            <a:p>
              <a:pPr algn="ctr">
                <a:lnSpc>
                  <a:spcPts val="9202"/>
                </a:lnSpc>
                <a:spcBef>
                  <a:spcPct val="0"/>
                </a:spcBef>
              </a:pPr>
              <a:r>
                <a:rPr lang="en-US" sz="6573" dirty="0" err="1">
                  <a:ln w="28575">
                    <a:solidFill>
                      <a:schemeClr val="tx1"/>
                    </a:solidFill>
                  </a:ln>
                  <a:solidFill>
                    <a:srgbClr val="FFF500"/>
                  </a:solidFill>
                  <a:effectLst>
                    <a:outerShdw dist="50800" dir="2713510" algn="ctr" rotWithShape="0">
                      <a:schemeClr val="tx1">
                        <a:lumMod val="65000"/>
                        <a:lumOff val="35000"/>
                        <a:alpha val="84881"/>
                      </a:schemeClr>
                    </a:outerShdw>
                  </a:effectLst>
                  <a:latin typeface="つなぎゴシック"/>
                  <a:ea typeface="つなぎゴシック"/>
                  <a:cs typeface="つなぎゴシック"/>
                  <a:sym typeface="つなぎゴシック"/>
                </a:rPr>
                <a:t>集</a:t>
              </a:r>
              <a:endParaRPr lang="en-US" sz="6573" dirty="0">
                <a:ln w="28575">
                  <a:solidFill>
                    <a:schemeClr val="tx1"/>
                  </a:solidFill>
                </a:ln>
                <a:solidFill>
                  <a:srgbClr val="FFF500"/>
                </a:solidFill>
                <a:effectLst>
                  <a:outerShdw dist="50800" dir="2713510" algn="ctr" rotWithShape="0">
                    <a:schemeClr val="tx1">
                      <a:lumMod val="65000"/>
                      <a:lumOff val="35000"/>
                      <a:alpha val="84881"/>
                    </a:schemeClr>
                  </a:outerShdw>
                </a:effectLst>
                <a:latin typeface="つなぎゴシック"/>
                <a:ea typeface="つなぎゴシック"/>
                <a:cs typeface="つなぎゴシック"/>
                <a:sym typeface="つなぎゴシック"/>
              </a:endParaRPr>
            </a:p>
          </p:txBody>
        </p:sp>
      </p:grpSp>
      <p:sp>
        <p:nvSpPr>
          <p:cNvPr id="138" name="TextBox 138"/>
          <p:cNvSpPr txBox="1"/>
          <p:nvPr/>
        </p:nvSpPr>
        <p:spPr>
          <a:xfrm rot="-289681">
            <a:off x="5696889" y="1427477"/>
            <a:ext cx="762225" cy="1086067"/>
          </a:xfrm>
          <a:prstGeom prst="rect">
            <a:avLst/>
          </a:prstGeom>
        </p:spPr>
        <p:txBody>
          <a:bodyPr lIns="0" tIns="0" rIns="0" bIns="0" rtlCol="0" anchor="t">
            <a:spAutoFit/>
          </a:bodyPr>
          <a:lstStyle/>
          <a:p>
            <a:pPr algn="ctr">
              <a:lnSpc>
                <a:spcPts val="9202"/>
              </a:lnSpc>
              <a:spcBef>
                <a:spcPct val="0"/>
              </a:spcBef>
            </a:pPr>
            <a:r>
              <a:rPr lang="en-US" sz="6573" dirty="0" err="1">
                <a:ln w="28575">
                  <a:solidFill>
                    <a:schemeClr val="tx1"/>
                  </a:solidFill>
                </a:ln>
                <a:solidFill>
                  <a:srgbClr val="FFF500"/>
                </a:solidFill>
                <a:effectLst>
                  <a:outerShdw dist="50800" dir="2681743" algn="ctr" rotWithShape="0">
                    <a:schemeClr val="tx1">
                      <a:lumMod val="65000"/>
                      <a:lumOff val="35000"/>
                      <a:alpha val="85000"/>
                    </a:schemeClr>
                  </a:outerShdw>
                </a:effectLst>
                <a:latin typeface="つなぎゴシック"/>
                <a:ea typeface="つなぎゴシック"/>
                <a:cs typeface="つなぎゴシック"/>
                <a:sym typeface="つなぎゴシック"/>
              </a:rPr>
              <a:t>募</a:t>
            </a:r>
            <a:endParaRPr lang="en-US" sz="6573" dirty="0">
              <a:ln w="28575">
                <a:solidFill>
                  <a:schemeClr val="tx1"/>
                </a:solidFill>
              </a:ln>
              <a:solidFill>
                <a:srgbClr val="FFF500"/>
              </a:solidFill>
              <a:effectLst>
                <a:outerShdw dist="50800" dir="2681743"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139" name="TextBox 139"/>
          <p:cNvSpPr txBox="1"/>
          <p:nvPr/>
        </p:nvSpPr>
        <p:spPr>
          <a:xfrm rot="-307038">
            <a:off x="491390" y="2373597"/>
            <a:ext cx="701523" cy="638516"/>
          </a:xfrm>
          <a:prstGeom prst="rect">
            <a:avLst/>
          </a:prstGeom>
        </p:spPr>
        <p:txBody>
          <a:bodyPr lIns="0" tIns="0" rIns="0" bIns="0" rtlCol="0" anchor="t">
            <a:spAutoFit/>
          </a:bodyPr>
          <a:lstStyle/>
          <a:p>
            <a:pPr algn="ctr">
              <a:lnSpc>
                <a:spcPts val="2517"/>
              </a:lnSpc>
            </a:pPr>
            <a:r>
              <a:rPr lang="en-US" sz="2189" spc="188">
                <a:solidFill>
                  <a:srgbClr val="000000"/>
                </a:solidFill>
                <a:latin typeface="つなぎゴシック"/>
                <a:ea typeface="つなぎゴシック"/>
                <a:cs typeface="つなぎゴシック"/>
                <a:sym typeface="つなぎゴシック"/>
              </a:rPr>
              <a:t>情報</a:t>
            </a:r>
          </a:p>
          <a:p>
            <a:pPr algn="ctr">
              <a:lnSpc>
                <a:spcPts val="2517"/>
              </a:lnSpc>
            </a:pPr>
            <a:r>
              <a:rPr lang="en-US" sz="2189" spc="188">
                <a:solidFill>
                  <a:srgbClr val="000000"/>
                </a:solidFill>
                <a:latin typeface="つなぎゴシック"/>
                <a:ea typeface="つなぎゴシック"/>
                <a:cs typeface="つなぎゴシック"/>
                <a:sym typeface="つなぎゴシック"/>
              </a:rPr>
              <a:t>発信</a:t>
            </a:r>
          </a:p>
        </p:txBody>
      </p:sp>
      <p:sp>
        <p:nvSpPr>
          <p:cNvPr id="140" name="TextBox 140"/>
          <p:cNvSpPr txBox="1"/>
          <p:nvPr/>
        </p:nvSpPr>
        <p:spPr>
          <a:xfrm rot="-315248">
            <a:off x="4792601" y="1407354"/>
            <a:ext cx="1206598" cy="1442053"/>
          </a:xfrm>
          <a:prstGeom prst="rect">
            <a:avLst/>
          </a:prstGeom>
        </p:spPr>
        <p:txBody>
          <a:bodyPr lIns="0" tIns="0" rIns="0" bIns="0" rtlCol="0" anchor="t">
            <a:spAutoFit/>
          </a:bodyPr>
          <a:lstStyle/>
          <a:p>
            <a:pPr algn="ctr">
              <a:lnSpc>
                <a:spcPts val="11782"/>
              </a:lnSpc>
              <a:spcBef>
                <a:spcPct val="0"/>
              </a:spcBef>
            </a:pPr>
            <a:r>
              <a:rPr lang="en-US" sz="8415" spc="-631" dirty="0">
                <a:ln w="31750">
                  <a:solidFill>
                    <a:schemeClr val="tx1"/>
                  </a:solidFill>
                </a:ln>
                <a:solidFill>
                  <a:srgbClr val="FFF500"/>
                </a:solidFill>
                <a:effectLst>
                  <a:outerShdw dist="50800" dir="3600000" algn="ctr" rotWithShape="0">
                    <a:schemeClr val="tx1">
                      <a:lumMod val="65000"/>
                      <a:lumOff val="35000"/>
                      <a:alpha val="85000"/>
                    </a:schemeClr>
                  </a:outerShdw>
                </a:effectLst>
                <a:latin typeface="つなぎゴシック"/>
                <a:ea typeface="つなぎゴシック"/>
                <a:cs typeface="つなぎゴシック"/>
                <a:sym typeface="つなぎゴシック"/>
              </a:rPr>
              <a:t>ー</a:t>
            </a:r>
          </a:p>
        </p:txBody>
      </p:sp>
      <p:grpSp>
        <p:nvGrpSpPr>
          <p:cNvPr id="141" name="Group 141"/>
          <p:cNvGrpSpPr/>
          <p:nvPr/>
        </p:nvGrpSpPr>
        <p:grpSpPr>
          <a:xfrm>
            <a:off x="3880093" y="1595822"/>
            <a:ext cx="1352313" cy="1417583"/>
            <a:chOff x="0" y="0"/>
            <a:chExt cx="1803084" cy="1890111"/>
          </a:xfrm>
        </p:grpSpPr>
        <p:sp>
          <p:nvSpPr>
            <p:cNvPr id="142" name="TextBox 142"/>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タ</a:t>
              </a:r>
            </a:p>
          </p:txBody>
        </p:sp>
        <p:sp>
          <p:nvSpPr>
            <p:cNvPr id="143" name="TextBox 143"/>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16944" algn="ctr" rotWithShape="0">
                      <a:schemeClr val="tx1">
                        <a:lumMod val="65000"/>
                        <a:lumOff val="35000"/>
                        <a:alpha val="85000"/>
                      </a:schemeClr>
                    </a:outerShdw>
                  </a:effectLst>
                  <a:latin typeface="つなぎゴシック"/>
                  <a:ea typeface="つなぎゴシック"/>
                  <a:cs typeface="つなぎゴシック"/>
                  <a:sym typeface="つなぎゴシック"/>
                </a:rPr>
                <a:t>タ</a:t>
              </a:r>
              <a:endParaRPr lang="en-US" sz="8415" spc="-631" dirty="0">
                <a:ln w="31750">
                  <a:solidFill>
                    <a:schemeClr val="tx1"/>
                  </a:solidFill>
                </a:ln>
                <a:solidFill>
                  <a:srgbClr val="FFF500"/>
                </a:solidFill>
                <a:effectLst>
                  <a:outerShdw dist="63500" dir="2716944"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144" name="Group 144"/>
          <p:cNvGrpSpPr/>
          <p:nvPr/>
        </p:nvGrpSpPr>
        <p:grpSpPr>
          <a:xfrm>
            <a:off x="1047420" y="1856315"/>
            <a:ext cx="1352313" cy="1417583"/>
            <a:chOff x="0" y="0"/>
            <a:chExt cx="1803084" cy="1890111"/>
          </a:xfrm>
        </p:grpSpPr>
        <p:sp>
          <p:nvSpPr>
            <p:cNvPr id="145" name="TextBox 145"/>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solidFill>
                    <a:srgbClr val="737373"/>
                  </a:solidFill>
                  <a:latin typeface="つなぎゴシック"/>
                  <a:ea typeface="つなぎゴシック"/>
                  <a:cs typeface="つなぎゴシック"/>
                  <a:sym typeface="つなぎゴシック"/>
                </a:rPr>
                <a:t>サ</a:t>
              </a:r>
              <a:endParaRPr lang="en-US" sz="8415" spc="-631" dirty="0">
                <a:solidFill>
                  <a:srgbClr val="737373"/>
                </a:solidFill>
                <a:latin typeface="つなぎゴシック"/>
                <a:ea typeface="つなぎゴシック"/>
                <a:cs typeface="つなぎゴシック"/>
                <a:sym typeface="つなぎゴシック"/>
              </a:endParaRPr>
            </a:p>
          </p:txBody>
        </p:sp>
        <p:sp>
          <p:nvSpPr>
            <p:cNvPr id="146" name="TextBox 146"/>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26389" algn="ctr" rotWithShape="0">
                      <a:schemeClr val="tx1">
                        <a:lumMod val="65000"/>
                        <a:lumOff val="35000"/>
                        <a:alpha val="85000"/>
                      </a:schemeClr>
                    </a:outerShdw>
                  </a:effectLst>
                  <a:latin typeface="つなぎゴシック"/>
                  <a:ea typeface="つなぎゴシック"/>
                  <a:cs typeface="つなぎゴシック"/>
                  <a:sym typeface="つなぎゴシック"/>
                </a:rPr>
                <a:t>サ</a:t>
              </a:r>
              <a:endParaRPr lang="en-US" sz="8415" spc="-631" dirty="0">
                <a:ln w="31750">
                  <a:solidFill>
                    <a:schemeClr val="tx1"/>
                  </a:solidFill>
                </a:ln>
                <a:solidFill>
                  <a:srgbClr val="FFF500"/>
                </a:solidFill>
                <a:effectLst>
                  <a:outerShdw dist="63500" dir="2726389"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sp>
        <p:nvSpPr>
          <p:cNvPr id="147" name="TextBox 147"/>
          <p:cNvSpPr txBox="1"/>
          <p:nvPr/>
        </p:nvSpPr>
        <p:spPr>
          <a:xfrm rot="334248">
            <a:off x="6568895" y="866555"/>
            <a:ext cx="370294" cy="548337"/>
          </a:xfrm>
          <a:prstGeom prst="rect">
            <a:avLst/>
          </a:prstGeom>
        </p:spPr>
        <p:txBody>
          <a:bodyPr lIns="0" tIns="0" rIns="0" bIns="0" rtlCol="0" anchor="t">
            <a:spAutoFit/>
          </a:bodyPr>
          <a:lstStyle/>
          <a:p>
            <a:pPr algn="ctr">
              <a:lnSpc>
                <a:spcPts val="4489"/>
              </a:lnSpc>
              <a:spcBef>
                <a:spcPct val="0"/>
              </a:spcBef>
            </a:pPr>
            <a:r>
              <a:rPr lang="en-US" sz="3206" spc="-195" dirty="0">
                <a:solidFill>
                  <a:srgbClr val="000000"/>
                </a:solidFill>
                <a:latin typeface="つなぎゴシック"/>
                <a:ea typeface="つなぎゴシック"/>
                <a:cs typeface="つなぎゴシック"/>
                <a:sym typeface="つなぎゴシック"/>
              </a:rPr>
              <a:t>！</a:t>
            </a:r>
          </a:p>
        </p:txBody>
      </p:sp>
      <p:sp>
        <p:nvSpPr>
          <p:cNvPr id="148" name="TextBox 148"/>
          <p:cNvSpPr txBox="1"/>
          <p:nvPr/>
        </p:nvSpPr>
        <p:spPr>
          <a:xfrm>
            <a:off x="823659" y="5122669"/>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スマホやパソコンを使うのは苦じゃない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49" name="TextBox 149"/>
          <p:cNvSpPr txBox="1"/>
          <p:nvPr/>
        </p:nvSpPr>
        <p:spPr>
          <a:xfrm>
            <a:off x="823659" y="5867172"/>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地域の事にちょっとなら関わってみたい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0" name="TextBox 150"/>
          <p:cNvSpPr txBox="1"/>
          <p:nvPr/>
        </p:nvSpPr>
        <p:spPr>
          <a:xfrm>
            <a:off x="823659" y="6115340"/>
            <a:ext cx="2806263" cy="181610"/>
          </a:xfrm>
          <a:prstGeom prst="rect">
            <a:avLst/>
          </a:prstGeom>
        </p:spPr>
        <p:txBody>
          <a:bodyPr lIns="0" tIns="0" rIns="0" bIns="0" rtlCol="0" anchor="t">
            <a:spAutoFit/>
          </a:bodyPr>
          <a:lstStyle/>
          <a:p>
            <a:pPr algn="l">
              <a:lnSpc>
                <a:spcPts val="1540"/>
              </a:lnSpc>
              <a:spcBef>
                <a:spcPct val="0"/>
              </a:spcBef>
            </a:pPr>
            <a:r>
              <a:rPr lang="en-US" sz="1100"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発信の手伝いならできそうと思ったあなた</a:t>
            </a:r>
            <a:r>
              <a:rPr lang="en-US" sz="1100"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1" name="TextBox 151"/>
          <p:cNvSpPr txBox="1"/>
          <p:nvPr/>
        </p:nvSpPr>
        <p:spPr>
          <a:xfrm>
            <a:off x="784752" y="3437143"/>
            <a:ext cx="6048000" cy="212943"/>
          </a:xfrm>
          <a:prstGeom prst="rect">
            <a:avLst/>
          </a:prstGeom>
        </p:spPr>
        <p:txBody>
          <a:bodyPr lIns="0" tIns="0" rIns="0" bIns="0" rtlCol="0" anchor="t">
            <a:spAutoFit/>
          </a:bodyPr>
          <a:lstStyle/>
          <a:p>
            <a:pPr algn="ctr">
              <a:lnSpc>
                <a:spcPts val="1820"/>
              </a:lnSpc>
              <a:spcBef>
                <a:spcPct val="0"/>
              </a:spcBef>
            </a:pPr>
            <a:r>
              <a:rPr lang="en-US" sz="1300"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デジタル活用・情報発信のお手伝いをしてくれるサポーターを募集しています</a:t>
            </a:r>
            <a:r>
              <a:rPr lang="en-US" sz="1300"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2" name="TextBox 152"/>
          <p:cNvSpPr txBox="1"/>
          <p:nvPr/>
        </p:nvSpPr>
        <p:spPr>
          <a:xfrm>
            <a:off x="4469232" y="9376520"/>
            <a:ext cx="1852069" cy="235193"/>
          </a:xfrm>
          <a:prstGeom prst="rect">
            <a:avLst/>
          </a:prstGeom>
        </p:spPr>
        <p:txBody>
          <a:bodyPr lIns="0" tIns="0" rIns="0" bIns="0" rtlCol="0" anchor="t">
            <a:spAutoFit/>
          </a:bodyPr>
          <a:lstStyle/>
          <a:p>
            <a:pPr algn="l">
              <a:lnSpc>
                <a:spcPts val="1960"/>
              </a:lnSpc>
              <a:spcBef>
                <a:spcPct val="0"/>
              </a:spcBef>
            </a:pPr>
            <a:r>
              <a:rPr lang="en-US" sz="1400" b="1"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団体名</a:t>
            </a:r>
            <a:r>
              <a:rPr lang="en-US" sz="1400" b="1" dirty="0">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a:t>
            </a:r>
          </a:p>
        </p:txBody>
      </p:sp>
      <p:sp>
        <p:nvSpPr>
          <p:cNvPr id="153" name="TextBox 153"/>
          <p:cNvSpPr txBox="1"/>
          <p:nvPr/>
        </p:nvSpPr>
        <p:spPr>
          <a:xfrm>
            <a:off x="768166" y="8442091"/>
            <a:ext cx="960303" cy="212943"/>
          </a:xfrm>
          <a:prstGeom prst="rect">
            <a:avLst/>
          </a:prstGeom>
        </p:spPr>
        <p:txBody>
          <a:bodyPr wrap="square" lIns="0" tIns="0" rIns="0" bIns="0" rtlCol="0" anchor="t">
            <a:spAutoFit/>
          </a:bodyPr>
          <a:lstStyle/>
          <a:p>
            <a:pPr algn="l">
              <a:lnSpc>
                <a:spcPts val="1820"/>
              </a:lnSpc>
              <a:spcBef>
                <a:spcPct val="0"/>
              </a:spcBef>
            </a:pPr>
            <a:r>
              <a:rPr lang="en-US" sz="1300" b="1" spc="157" dirty="0">
                <a:solidFill>
                  <a:srgbClr val="000000"/>
                </a:solidFill>
                <a:latin typeface="ZEN角ゴシックNEW Heavy"/>
                <a:ea typeface="ZEN角ゴシックNEW Heavy"/>
                <a:cs typeface="ZEN角ゴシックNEW Heavy"/>
                <a:sym typeface="ZEN角ゴシックNEW Heavy"/>
              </a:rPr>
              <a:t>MESSAGE</a:t>
            </a:r>
          </a:p>
        </p:txBody>
      </p:sp>
      <p:sp>
        <p:nvSpPr>
          <p:cNvPr id="154" name="TextBox 154"/>
          <p:cNvSpPr txBox="1"/>
          <p:nvPr/>
        </p:nvSpPr>
        <p:spPr>
          <a:xfrm>
            <a:off x="778899" y="8751970"/>
            <a:ext cx="6033021" cy="500137"/>
          </a:xfrm>
          <a:prstGeom prst="rect">
            <a:avLst/>
          </a:prstGeom>
        </p:spPr>
        <p:txBody>
          <a:bodyPr lIns="0" tIns="0" rIns="0" bIns="0" rtlCol="0" anchor="t">
            <a:spAutoFit/>
          </a:bodyPr>
          <a:lstStyle/>
          <a:p>
            <a:pPr algn="l">
              <a:lnSpc>
                <a:spcPts val="1336"/>
              </a:lnSpc>
            </a:pPr>
            <a:r>
              <a:rPr lang="en-US" sz="1104" b="1" dirty="0">
                <a:solidFill>
                  <a:srgbClr val="000000"/>
                </a:solidFill>
                <a:latin typeface="Noto Sans JP" panose="020B0500000000000000" pitchFamily="34" charset="-128"/>
                <a:ea typeface="Noto Sans JP" panose="020B0500000000000000" pitchFamily="34" charset="-128"/>
                <a:cs typeface="ZEN角ゴシックNEW"/>
                <a:sym typeface="ZEN角ゴシックNEW"/>
              </a:rPr>
              <a:t>〇〇〇〇〇〇〇〇〇〇〇〇〇〇〇〇〇〇〇〇〇〇〇〇〇〇〇〇〇〇〇〇〇〇〇〇〇〇〇〇〇〇〇〇〇〇〇〇〇〇〇〇〇〇〇〇〇〇〇〇〇〇〇〇〇〇〇〇〇〇〇〇〇〇〇〇〇〇〇〇〇〇〇〇〇〇〇〇〇〇〇〇〇〇〇〇〇〇</a:t>
            </a:r>
          </a:p>
        </p:txBody>
      </p:sp>
      <p:sp>
        <p:nvSpPr>
          <p:cNvPr id="155" name="TextBox 155"/>
          <p:cNvSpPr txBox="1"/>
          <p:nvPr/>
        </p:nvSpPr>
        <p:spPr>
          <a:xfrm>
            <a:off x="1387303" y="4038269"/>
            <a:ext cx="4816212" cy="365485"/>
          </a:xfrm>
          <a:prstGeom prst="rect">
            <a:avLst/>
          </a:prstGeom>
        </p:spPr>
        <p:txBody>
          <a:bodyPr wrap="square" lIns="0" tIns="0" rIns="0" bIns="0" rtlCol="0" anchor="t">
            <a:spAutoFit/>
          </a:bodyPr>
          <a:lstStyle/>
          <a:p>
            <a:pPr>
              <a:lnSpc>
                <a:spcPts val="3079"/>
              </a:lnSpc>
              <a:spcBef>
                <a:spcPct val="0"/>
              </a:spcBef>
            </a:pPr>
            <a:r>
              <a:rPr lang="en-US" sz="2199" spc="129" dirty="0" err="1">
                <a:solidFill>
                  <a:srgbClr val="000000"/>
                </a:solidFill>
                <a:latin typeface="つなぎゴシック"/>
                <a:ea typeface="つなぎゴシック"/>
                <a:cs typeface="つなぎゴシック"/>
                <a:sym typeface="つなぎゴシック"/>
              </a:rPr>
              <a:t>団体名</a:t>
            </a:r>
            <a:r>
              <a:rPr lang="en-US" sz="2199" spc="129" dirty="0">
                <a:solidFill>
                  <a:srgbClr val="000000"/>
                </a:solidFill>
                <a:latin typeface="つなぎゴシック"/>
                <a:ea typeface="つなぎゴシック"/>
                <a:cs typeface="つなぎゴシック"/>
                <a:sym typeface="つなぎゴシック"/>
              </a:rPr>
              <a:t>：</a:t>
            </a:r>
          </a:p>
        </p:txBody>
      </p:sp>
      <p:sp>
        <p:nvSpPr>
          <p:cNvPr id="156" name="TextBox 156"/>
          <p:cNvSpPr txBox="1"/>
          <p:nvPr/>
        </p:nvSpPr>
        <p:spPr>
          <a:xfrm>
            <a:off x="546149" y="6915128"/>
            <a:ext cx="2479844"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どんな事をするのですか</a:t>
            </a: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7" name="TextBox 157"/>
          <p:cNvSpPr txBox="1"/>
          <p:nvPr/>
        </p:nvSpPr>
        <p:spPr>
          <a:xfrm>
            <a:off x="546148" y="7128200"/>
            <a:ext cx="4861574" cy="166712"/>
          </a:xfrm>
          <a:prstGeom prst="rect">
            <a:avLst/>
          </a:prstGeom>
        </p:spPr>
        <p:txBody>
          <a:bodyPr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a:t>
            </a:r>
            <a:r>
              <a:rPr lang="ja-JP" altLang="en-US" sz="1104" b="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デジタルツールを使って自治会・町内会の情報を発信します。</a:t>
            </a:r>
            <a:endPar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8" name="TextBox 158"/>
          <p:cNvSpPr txBox="1"/>
          <p:nvPr/>
        </p:nvSpPr>
        <p:spPr>
          <a:xfrm>
            <a:off x="539752" y="7321467"/>
            <a:ext cx="2569447"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できない時があるかも知れません</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9" name="TextBox 159"/>
          <p:cNvSpPr txBox="1"/>
          <p:nvPr/>
        </p:nvSpPr>
        <p:spPr>
          <a:xfrm>
            <a:off x="555178" y="7531573"/>
            <a:ext cx="6522399" cy="166712"/>
          </a:xfrm>
          <a:prstGeom prst="rect">
            <a:avLst/>
          </a:prstGeom>
        </p:spPr>
        <p:txBody>
          <a:bodyPr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 ｢</a:t>
            </a:r>
            <a:r>
              <a:rPr lang="en-US" sz="1104" b="1" dirty="0" err="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できる時にできる事を｣を大切にしています。できる範囲でお手伝いいただけると助かります</a:t>
            </a: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0" name="TextBox 160"/>
          <p:cNvSpPr txBox="1"/>
          <p:nvPr/>
        </p:nvSpPr>
        <p:spPr>
          <a:xfrm>
            <a:off x="539752" y="7724840"/>
            <a:ext cx="2729011"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地域の人と面識がなくても大丈夫</a:t>
            </a: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1" name="TextBox 161"/>
          <p:cNvSpPr txBox="1"/>
          <p:nvPr/>
        </p:nvSpPr>
        <p:spPr>
          <a:xfrm>
            <a:off x="555178" y="7934947"/>
            <a:ext cx="6528839" cy="166712"/>
          </a:xfrm>
          <a:prstGeom prst="rect">
            <a:avLst/>
          </a:prstGeom>
        </p:spPr>
        <p:txBody>
          <a:bodyPr wrap="square"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 </a:t>
            </a:r>
            <a:r>
              <a:rPr lang="en-US" sz="1104" b="1" dirty="0" err="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大丈夫です。無理なく関われるところから始められます。お友だちと一緒にご参加いただいてもOK</a:t>
            </a: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2" name="TextBox 162"/>
          <p:cNvSpPr txBox="1"/>
          <p:nvPr/>
        </p:nvSpPr>
        <p:spPr>
          <a:xfrm>
            <a:off x="3958534" y="4751986"/>
            <a:ext cx="2373514" cy="207645"/>
          </a:xfrm>
          <a:prstGeom prst="rect">
            <a:avLst/>
          </a:prstGeom>
        </p:spPr>
        <p:txBody>
          <a:bodyPr lIns="0" tIns="0" rIns="0" bIns="0" rtlCol="0" anchor="t">
            <a:spAutoFit/>
          </a:bodyPr>
          <a:lstStyle/>
          <a:p>
            <a:pPr algn="l">
              <a:lnSpc>
                <a:spcPts val="1680"/>
              </a:lnSpc>
              <a:spcBef>
                <a:spcPct val="0"/>
              </a:spcBef>
            </a:pPr>
            <a:r>
              <a:rPr lang="en-US" sz="1200" b="1" spc="94">
                <a:solidFill>
                  <a:srgbClr val="000000"/>
                </a:solidFill>
                <a:latin typeface="Noto Sans JP" panose="020B0500000000000000" pitchFamily="34" charset="-128"/>
                <a:ea typeface="Noto Sans JP" panose="020B0500000000000000" pitchFamily="34" charset="-128"/>
                <a:cs typeface="つなぎゴシック"/>
                <a:sym typeface="つなぎゴシック"/>
              </a:rPr>
              <a:t>こんな嬉しいことも！</a:t>
            </a:r>
          </a:p>
        </p:txBody>
      </p:sp>
      <p:sp>
        <p:nvSpPr>
          <p:cNvPr id="163" name="TextBox 163"/>
          <p:cNvSpPr txBox="1"/>
          <p:nvPr/>
        </p:nvSpPr>
        <p:spPr>
          <a:xfrm>
            <a:off x="4123449" y="5107292"/>
            <a:ext cx="2749094" cy="178062"/>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あなたのスキルや知識が地域の役に立つ</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4" name="TextBox 164"/>
          <p:cNvSpPr txBox="1"/>
          <p:nvPr/>
        </p:nvSpPr>
        <p:spPr>
          <a:xfrm>
            <a:off x="4123449" y="5869575"/>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ボランティア経験として履歴書にも書ける</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5" name="TextBox 165"/>
          <p:cNvSpPr txBox="1"/>
          <p:nvPr/>
        </p:nvSpPr>
        <p:spPr>
          <a:xfrm>
            <a:off x="4123449" y="5367135"/>
            <a:ext cx="284826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スマホやデジタルの活用力がもっと身につく</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6" name="TextBox 166"/>
          <p:cNvSpPr txBox="1"/>
          <p:nvPr/>
        </p:nvSpPr>
        <p:spPr>
          <a:xfrm>
            <a:off x="4127872" y="5620221"/>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新しい人との出会いや発見がある</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grpSp>
        <p:nvGrpSpPr>
          <p:cNvPr id="167" name="Group 167"/>
          <p:cNvGrpSpPr/>
          <p:nvPr/>
        </p:nvGrpSpPr>
        <p:grpSpPr>
          <a:xfrm>
            <a:off x="477860" y="10235244"/>
            <a:ext cx="68288" cy="68288"/>
            <a:chOff x="0" y="0"/>
            <a:chExt cx="812800" cy="812800"/>
          </a:xfrm>
        </p:grpSpPr>
        <p:sp>
          <p:nvSpPr>
            <p:cNvPr id="168" name="Freeform 1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69" name="TextBox 169"/>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70" name="Group 170"/>
          <p:cNvGrpSpPr/>
          <p:nvPr/>
        </p:nvGrpSpPr>
        <p:grpSpPr>
          <a:xfrm>
            <a:off x="7009290" y="8394465"/>
            <a:ext cx="68288" cy="68288"/>
            <a:chOff x="0" y="0"/>
            <a:chExt cx="812800" cy="812800"/>
          </a:xfrm>
        </p:grpSpPr>
        <p:sp>
          <p:nvSpPr>
            <p:cNvPr id="171" name="Freeform 1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72" name="TextBox 172"/>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73" name="Group 173"/>
          <p:cNvGrpSpPr/>
          <p:nvPr/>
        </p:nvGrpSpPr>
        <p:grpSpPr>
          <a:xfrm>
            <a:off x="7015730" y="10235244"/>
            <a:ext cx="68288" cy="68288"/>
            <a:chOff x="0" y="0"/>
            <a:chExt cx="812800" cy="812800"/>
          </a:xfrm>
        </p:grpSpPr>
        <p:sp>
          <p:nvSpPr>
            <p:cNvPr id="174" name="Freeform 1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75" name="TextBox 175"/>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31" name="TextBox 163">
            <a:extLst>
              <a:ext uri="{FF2B5EF4-FFF2-40B4-BE49-F238E27FC236}">
                <a16:creationId xmlns:a16="http://schemas.microsoft.com/office/drawing/2014/main" id="{55E47D15-07AC-CBEF-F25D-1C32A40449E1}"/>
              </a:ext>
            </a:extLst>
          </p:cNvPr>
          <p:cNvSpPr txBox="1"/>
          <p:nvPr/>
        </p:nvSpPr>
        <p:spPr>
          <a:xfrm>
            <a:off x="4783200" y="9698425"/>
            <a:ext cx="2028720" cy="170944"/>
          </a:xfrm>
          <a:prstGeom prst="rect">
            <a:avLst/>
          </a:prstGeom>
        </p:spPr>
        <p:txBody>
          <a:bodyPr wrap="square" lIns="0" tIns="0" rIns="0" bIns="0" rtlCol="0" anchor="t">
            <a:spAutoFit/>
          </a:bodyPr>
          <a:lstStyle/>
          <a:p>
            <a:pPr algn="l">
              <a:lnSpc>
                <a:spcPts val="1546"/>
              </a:lnSpc>
              <a:spcBef>
                <a:spcPct val="0"/>
              </a:spcBef>
            </a:pPr>
            <a:r>
              <a:rPr lang="en-US" sz="900" dirty="0">
                <a:solidFill>
                  <a:srgbClr val="000000"/>
                </a:solidFill>
                <a:latin typeface="Hiragino Sans W4" panose="020B0400000000000000" pitchFamily="34" charset="-128"/>
                <a:ea typeface="Hiragino Sans W4" panose="020B0400000000000000" pitchFamily="34" charset="-128"/>
                <a:cs typeface="ZEN角ゴシックNEW Bold"/>
                <a:sym typeface="ZEN角ゴシックNEW Bold"/>
              </a:rPr>
              <a:t>__________________@___________</a:t>
            </a:r>
          </a:p>
        </p:txBody>
      </p:sp>
      <p:sp>
        <p:nvSpPr>
          <p:cNvPr id="176" name="TextBox 163">
            <a:extLst>
              <a:ext uri="{FF2B5EF4-FFF2-40B4-BE49-F238E27FC236}">
                <a16:creationId xmlns:a16="http://schemas.microsoft.com/office/drawing/2014/main" id="{7363DDA8-5D0F-1733-8154-5029E5FC4853}"/>
              </a:ext>
            </a:extLst>
          </p:cNvPr>
          <p:cNvSpPr txBox="1"/>
          <p:nvPr/>
        </p:nvSpPr>
        <p:spPr>
          <a:xfrm>
            <a:off x="4783200" y="9968847"/>
            <a:ext cx="2028720" cy="170944"/>
          </a:xfrm>
          <a:prstGeom prst="rect">
            <a:avLst/>
          </a:prstGeom>
        </p:spPr>
        <p:txBody>
          <a:bodyPr wrap="square" lIns="0" tIns="0" rIns="0" bIns="0" rtlCol="0" anchor="t">
            <a:spAutoFit/>
          </a:bodyPr>
          <a:lstStyle/>
          <a:p>
            <a:pPr algn="l">
              <a:lnSpc>
                <a:spcPts val="1546"/>
              </a:lnSpc>
              <a:spcBef>
                <a:spcPct val="0"/>
              </a:spcBef>
            </a:pPr>
            <a:r>
              <a:rPr lang="en-US" sz="900" dirty="0">
                <a:solidFill>
                  <a:srgbClr val="000000"/>
                </a:solidFill>
                <a:latin typeface="Hiragino Sans W4" panose="020B0400000000000000" pitchFamily="34" charset="-128"/>
                <a:ea typeface="Hiragino Sans W4" panose="020B0400000000000000" pitchFamily="34" charset="-128"/>
                <a:cs typeface="ZEN角ゴシックNEW Bold"/>
                <a:sym typeface="ZEN角ゴシックNEW Bold"/>
              </a:rPr>
              <a:t>000-0000-0000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A9EC"/>
        </a:solidFill>
        <a:effectLst/>
      </p:bgPr>
    </p:bg>
    <p:spTree>
      <p:nvGrpSpPr>
        <p:cNvPr id="1" name=""/>
        <p:cNvGrpSpPr/>
        <p:nvPr/>
      </p:nvGrpSpPr>
      <p:grpSpPr>
        <a:xfrm>
          <a:off x="0" y="0"/>
          <a:ext cx="0" cy="0"/>
          <a:chOff x="0" y="0"/>
          <a:chExt cx="0" cy="0"/>
        </a:xfrm>
      </p:grpSpPr>
      <p:grpSp>
        <p:nvGrpSpPr>
          <p:cNvPr id="2" name="Group 2"/>
          <p:cNvGrpSpPr/>
          <p:nvPr/>
        </p:nvGrpSpPr>
        <p:grpSpPr>
          <a:xfrm>
            <a:off x="-847462" y="4309775"/>
            <a:ext cx="9623598" cy="6482715"/>
            <a:chOff x="0" y="0"/>
            <a:chExt cx="4261307" cy="2870531"/>
          </a:xfrm>
        </p:grpSpPr>
        <p:sp>
          <p:nvSpPr>
            <p:cNvPr id="3" name="Freeform 3"/>
            <p:cNvSpPr/>
            <p:nvPr/>
          </p:nvSpPr>
          <p:spPr>
            <a:xfrm>
              <a:off x="0" y="0"/>
              <a:ext cx="4261307" cy="2870531"/>
            </a:xfrm>
            <a:custGeom>
              <a:avLst/>
              <a:gdLst/>
              <a:ahLst/>
              <a:cxnLst/>
              <a:rect l="l" t="t" r="r" b="b"/>
              <a:pathLst>
                <a:path w="4261307" h="2870531">
                  <a:moveTo>
                    <a:pt x="1421203" y="19070"/>
                  </a:moveTo>
                  <a:cubicBezTo>
                    <a:pt x="1638964" y="7556"/>
                    <a:pt x="1888037" y="0"/>
                    <a:pt x="2131800" y="0"/>
                  </a:cubicBezTo>
                  <a:cubicBezTo>
                    <a:pt x="2375572" y="0"/>
                    <a:pt x="2610140" y="6476"/>
                    <a:pt x="2826303" y="17990"/>
                  </a:cubicBezTo>
                  <a:cubicBezTo>
                    <a:pt x="2830909" y="18350"/>
                    <a:pt x="2835506" y="18350"/>
                    <a:pt x="2840103" y="18710"/>
                  </a:cubicBezTo>
                  <a:cubicBezTo>
                    <a:pt x="3651891" y="64765"/>
                    <a:pt x="4249809" y="186379"/>
                    <a:pt x="4261307" y="374210"/>
                  </a:cubicBezTo>
                  <a:lnTo>
                    <a:pt x="4261307" y="2870531"/>
                  </a:lnTo>
                  <a:lnTo>
                    <a:pt x="0" y="2870531"/>
                  </a:lnTo>
                  <a:lnTo>
                    <a:pt x="0" y="376063"/>
                  </a:lnTo>
                  <a:cubicBezTo>
                    <a:pt x="11498" y="185660"/>
                    <a:pt x="600216" y="64045"/>
                    <a:pt x="1421203" y="19070"/>
                  </a:cubicBezTo>
                  <a:close/>
                </a:path>
              </a:pathLst>
            </a:custGeom>
            <a:solidFill>
              <a:srgbClr val="FFFFFF"/>
            </a:solidFill>
          </p:spPr>
          <p:txBody>
            <a:bodyPr/>
            <a:lstStyle/>
            <a:p>
              <a:endParaRPr lang="ja-JP" altLang="en-US"/>
            </a:p>
          </p:txBody>
        </p:sp>
        <p:sp>
          <p:nvSpPr>
            <p:cNvPr id="4" name="TextBox 4"/>
            <p:cNvSpPr txBox="1"/>
            <p:nvPr/>
          </p:nvSpPr>
          <p:spPr>
            <a:xfrm>
              <a:off x="0" y="107950"/>
              <a:ext cx="4261307" cy="2762581"/>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458512" y="-1838045"/>
            <a:ext cx="8477024" cy="8477024"/>
          </a:xfrm>
          <a:custGeom>
            <a:avLst/>
            <a:gdLst/>
            <a:ahLst/>
            <a:cxnLst/>
            <a:rect l="l" t="t" r="r" b="b"/>
            <a:pathLst>
              <a:path w="8477024" h="8477024">
                <a:moveTo>
                  <a:pt x="0" y="0"/>
                </a:moveTo>
                <a:lnTo>
                  <a:pt x="8477024" y="0"/>
                </a:lnTo>
                <a:lnTo>
                  <a:pt x="8477024" y="8477024"/>
                </a:lnTo>
                <a:lnTo>
                  <a:pt x="0" y="8477024"/>
                </a:lnTo>
                <a:lnTo>
                  <a:pt x="0" y="0"/>
                </a:lnTo>
                <a:close/>
              </a:path>
            </a:pathLst>
          </a:custGeom>
          <a:blipFill>
            <a:blip r:embed="rId3">
              <a:alphaModFix amt="44999"/>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6" name="Group 6"/>
          <p:cNvGrpSpPr/>
          <p:nvPr/>
        </p:nvGrpSpPr>
        <p:grpSpPr>
          <a:xfrm>
            <a:off x="2189160" y="602754"/>
            <a:ext cx="3212498" cy="321249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ja-JP" altLang="en-US"/>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371242" y="8308740"/>
            <a:ext cx="6817516" cy="2078174"/>
            <a:chOff x="0" y="0"/>
            <a:chExt cx="2583768" cy="787607"/>
          </a:xfrm>
        </p:grpSpPr>
        <p:sp>
          <p:nvSpPr>
            <p:cNvPr id="10" name="Freeform 10"/>
            <p:cNvSpPr/>
            <p:nvPr/>
          </p:nvSpPr>
          <p:spPr>
            <a:xfrm>
              <a:off x="0" y="0"/>
              <a:ext cx="2583768" cy="787607"/>
            </a:xfrm>
            <a:custGeom>
              <a:avLst/>
              <a:gdLst/>
              <a:ahLst/>
              <a:cxnLst/>
              <a:rect l="l" t="t" r="r" b="b"/>
              <a:pathLst>
                <a:path w="2583768" h="787607">
                  <a:moveTo>
                    <a:pt x="11356" y="0"/>
                  </a:moveTo>
                  <a:lnTo>
                    <a:pt x="2572413" y="0"/>
                  </a:lnTo>
                  <a:cubicBezTo>
                    <a:pt x="2575424" y="0"/>
                    <a:pt x="2578313" y="1196"/>
                    <a:pt x="2580442" y="3326"/>
                  </a:cubicBezTo>
                  <a:cubicBezTo>
                    <a:pt x="2582572" y="5456"/>
                    <a:pt x="2583768" y="8344"/>
                    <a:pt x="2583768" y="11356"/>
                  </a:cubicBezTo>
                  <a:lnTo>
                    <a:pt x="2583768" y="776251"/>
                  </a:lnTo>
                  <a:cubicBezTo>
                    <a:pt x="2583768" y="782522"/>
                    <a:pt x="2578684" y="787607"/>
                    <a:pt x="2572413" y="787607"/>
                  </a:cubicBezTo>
                  <a:lnTo>
                    <a:pt x="11356" y="787607"/>
                  </a:lnTo>
                  <a:cubicBezTo>
                    <a:pt x="8344" y="787607"/>
                    <a:pt x="5456" y="786410"/>
                    <a:pt x="3326" y="784281"/>
                  </a:cubicBezTo>
                  <a:cubicBezTo>
                    <a:pt x="1196" y="782151"/>
                    <a:pt x="0" y="779262"/>
                    <a:pt x="0" y="776251"/>
                  </a:cubicBezTo>
                  <a:lnTo>
                    <a:pt x="0" y="11356"/>
                  </a:lnTo>
                  <a:cubicBezTo>
                    <a:pt x="0" y="5084"/>
                    <a:pt x="5084" y="0"/>
                    <a:pt x="11356" y="0"/>
                  </a:cubicBezTo>
                  <a:close/>
                </a:path>
              </a:pathLst>
            </a:custGeom>
            <a:solidFill>
              <a:srgbClr val="E2F2FF"/>
            </a:solidFill>
            <a:ln w="28575" cap="sq">
              <a:solidFill>
                <a:srgbClr val="000000"/>
              </a:solidFill>
              <a:prstDash val="solid"/>
              <a:miter/>
            </a:ln>
          </p:spPr>
          <p:txBody>
            <a:bodyPr/>
            <a:lstStyle/>
            <a:p>
              <a:endParaRPr lang="ja-JP" altLang="en-US"/>
            </a:p>
          </p:txBody>
        </p:sp>
        <p:sp>
          <p:nvSpPr>
            <p:cNvPr id="11" name="TextBox 11"/>
            <p:cNvSpPr txBox="1"/>
            <p:nvPr/>
          </p:nvSpPr>
          <p:spPr>
            <a:xfrm>
              <a:off x="0" y="-19050"/>
              <a:ext cx="2583768" cy="806657"/>
            </a:xfrm>
            <a:prstGeom prst="rect">
              <a:avLst/>
            </a:prstGeom>
          </p:spPr>
          <p:txBody>
            <a:bodyPr lIns="48037" tIns="48037" rIns="48037" bIns="48037" rtlCol="0" anchor="ctr"/>
            <a:lstStyle/>
            <a:p>
              <a:pPr algn="ctr">
                <a:lnSpc>
                  <a:spcPts val="1959"/>
                </a:lnSpc>
                <a:spcBef>
                  <a:spcPct val="0"/>
                </a:spcBef>
              </a:pPr>
              <a:endParaRPr/>
            </a:p>
          </p:txBody>
        </p:sp>
      </p:grpSp>
      <p:sp>
        <p:nvSpPr>
          <p:cNvPr id="12" name="TextBox 12"/>
          <p:cNvSpPr txBox="1"/>
          <p:nvPr/>
        </p:nvSpPr>
        <p:spPr>
          <a:xfrm rot="-289681">
            <a:off x="5733999" y="1422098"/>
            <a:ext cx="762225" cy="1132859"/>
          </a:xfrm>
          <a:prstGeom prst="rect">
            <a:avLst/>
          </a:prstGeom>
        </p:spPr>
        <p:txBody>
          <a:bodyPr lIns="0" tIns="0" rIns="0" bIns="0" rtlCol="0" anchor="t">
            <a:spAutoFit/>
          </a:bodyPr>
          <a:lstStyle/>
          <a:p>
            <a:pPr algn="ctr">
              <a:lnSpc>
                <a:spcPts val="9202"/>
              </a:lnSpc>
              <a:spcBef>
                <a:spcPct val="0"/>
              </a:spcBef>
            </a:pPr>
            <a:r>
              <a:rPr lang="en-US" sz="6573">
                <a:solidFill>
                  <a:srgbClr val="737373"/>
                </a:solidFill>
                <a:latin typeface="つなぎゴシック"/>
                <a:ea typeface="つなぎゴシック"/>
                <a:cs typeface="つなぎゴシック"/>
                <a:sym typeface="つなぎゴシック"/>
              </a:rPr>
              <a:t>募</a:t>
            </a:r>
          </a:p>
        </p:txBody>
      </p:sp>
      <p:sp>
        <p:nvSpPr>
          <p:cNvPr id="13" name="TextBox 13"/>
          <p:cNvSpPr txBox="1"/>
          <p:nvPr/>
        </p:nvSpPr>
        <p:spPr>
          <a:xfrm rot="-258419">
            <a:off x="5255794" y="1013273"/>
            <a:ext cx="1377199" cy="470382"/>
          </a:xfrm>
          <a:prstGeom prst="rect">
            <a:avLst/>
          </a:prstGeom>
        </p:spPr>
        <p:txBody>
          <a:bodyPr lIns="0" tIns="0" rIns="0" bIns="0" rtlCol="0" anchor="t">
            <a:spAutoFit/>
          </a:bodyPr>
          <a:lstStyle/>
          <a:p>
            <a:pPr algn="ctr">
              <a:lnSpc>
                <a:spcPts val="3869"/>
              </a:lnSpc>
              <a:spcBef>
                <a:spcPct val="0"/>
              </a:spcBef>
            </a:pPr>
            <a:r>
              <a:rPr lang="en-US" sz="2764" spc="-168" dirty="0" err="1">
                <a:solidFill>
                  <a:srgbClr val="000000"/>
                </a:solidFill>
                <a:latin typeface="つなぎゴシック"/>
                <a:ea typeface="つなぎゴシック"/>
                <a:cs typeface="つなぎゴシック"/>
                <a:sym typeface="つなぎゴシック"/>
              </a:rPr>
              <a:t>ください</a:t>
            </a:r>
            <a:endParaRPr lang="en-US" sz="2764" spc="-168" dirty="0">
              <a:solidFill>
                <a:srgbClr val="000000"/>
              </a:solidFill>
              <a:latin typeface="つなぎゴシック"/>
              <a:ea typeface="つなぎゴシック"/>
              <a:cs typeface="つなぎゴシック"/>
              <a:sym typeface="つなぎゴシック"/>
            </a:endParaRPr>
          </a:p>
        </p:txBody>
      </p:sp>
      <p:sp>
        <p:nvSpPr>
          <p:cNvPr id="14" name="TextBox 14"/>
          <p:cNvSpPr txBox="1"/>
          <p:nvPr/>
        </p:nvSpPr>
        <p:spPr>
          <a:xfrm rot="-258419">
            <a:off x="1970840" y="1328502"/>
            <a:ext cx="322067" cy="433373"/>
          </a:xfrm>
          <a:prstGeom prst="rect">
            <a:avLst/>
          </a:prstGeom>
        </p:spPr>
        <p:txBody>
          <a:bodyPr lIns="0" tIns="0" rIns="0" bIns="0" rtlCol="0" anchor="t">
            <a:spAutoFit/>
          </a:bodyPr>
          <a:lstStyle/>
          <a:p>
            <a:pPr algn="ctr">
              <a:lnSpc>
                <a:spcPts val="3550"/>
              </a:lnSpc>
              <a:spcBef>
                <a:spcPct val="0"/>
              </a:spcBef>
            </a:pPr>
            <a:r>
              <a:rPr lang="en-US" sz="2535" dirty="0" err="1">
                <a:solidFill>
                  <a:srgbClr val="000000"/>
                </a:solidFill>
                <a:latin typeface="つなぎゴシック"/>
                <a:ea typeface="つなぎゴシック"/>
                <a:cs typeface="つなぎゴシック"/>
                <a:sym typeface="つなぎゴシック"/>
              </a:rPr>
              <a:t>で</a:t>
            </a:r>
            <a:endParaRPr lang="en-US" sz="2535" dirty="0">
              <a:solidFill>
                <a:srgbClr val="000000"/>
              </a:solidFill>
              <a:latin typeface="つなぎゴシック"/>
              <a:ea typeface="つなぎゴシック"/>
              <a:cs typeface="つなぎゴシック"/>
              <a:sym typeface="つなぎゴシック"/>
            </a:endParaRPr>
          </a:p>
        </p:txBody>
      </p:sp>
      <p:sp>
        <p:nvSpPr>
          <p:cNvPr id="15" name="TextBox 15"/>
          <p:cNvSpPr txBox="1"/>
          <p:nvPr/>
        </p:nvSpPr>
        <p:spPr>
          <a:xfrm rot="-315248">
            <a:off x="4826160" y="1439696"/>
            <a:ext cx="1206598" cy="144205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ー</a:t>
            </a:r>
          </a:p>
        </p:txBody>
      </p:sp>
      <p:grpSp>
        <p:nvGrpSpPr>
          <p:cNvPr id="16" name="Group 16"/>
          <p:cNvGrpSpPr/>
          <p:nvPr/>
        </p:nvGrpSpPr>
        <p:grpSpPr>
          <a:xfrm>
            <a:off x="3674614" y="887728"/>
            <a:ext cx="1685830" cy="904466"/>
            <a:chOff x="25050" y="-72579"/>
            <a:chExt cx="2247773" cy="1205955"/>
          </a:xfrm>
        </p:grpSpPr>
        <p:sp>
          <p:nvSpPr>
            <p:cNvPr id="17" name="TextBox 17"/>
            <p:cNvSpPr txBox="1"/>
            <p:nvPr/>
          </p:nvSpPr>
          <p:spPr>
            <a:xfrm rot="-258419">
              <a:off x="732848" y="-37266"/>
              <a:ext cx="893541" cy="1170642"/>
            </a:xfrm>
            <a:prstGeom prst="rect">
              <a:avLst/>
            </a:prstGeom>
          </p:spPr>
          <p:txBody>
            <a:bodyPr lIns="0" tIns="0" rIns="0" bIns="0" rtlCol="0" anchor="t">
              <a:spAutoFit/>
            </a:bodyPr>
            <a:lstStyle/>
            <a:p>
              <a:pPr algn="ctr">
                <a:lnSpc>
                  <a:spcPts val="7387"/>
                </a:lnSpc>
                <a:spcBef>
                  <a:spcPct val="0"/>
                </a:spcBef>
              </a:pPr>
              <a:r>
                <a:rPr lang="en-US" sz="5276">
                  <a:solidFill>
                    <a:srgbClr val="737373"/>
                  </a:solidFill>
                  <a:latin typeface="つなぎゴシック"/>
                  <a:ea typeface="つなぎゴシック"/>
                  <a:cs typeface="つなぎゴシック"/>
                  <a:sym typeface="つなぎゴシック"/>
                </a:rPr>
                <a:t>助</a:t>
              </a:r>
            </a:p>
          </p:txBody>
        </p:sp>
        <p:sp>
          <p:nvSpPr>
            <p:cNvPr id="18" name="TextBox 18"/>
            <p:cNvSpPr txBox="1"/>
            <p:nvPr/>
          </p:nvSpPr>
          <p:spPr>
            <a:xfrm rot="-258419">
              <a:off x="1613305" y="218201"/>
              <a:ext cx="659518" cy="863319"/>
            </a:xfrm>
            <a:prstGeom prst="rect">
              <a:avLst/>
            </a:prstGeom>
          </p:spPr>
          <p:txBody>
            <a:bodyPr lIns="0" tIns="0" rIns="0" bIns="0" rtlCol="0" anchor="t">
              <a:spAutoFit/>
            </a:bodyPr>
            <a:lstStyle/>
            <a:p>
              <a:pPr algn="ctr">
                <a:lnSpc>
                  <a:spcPts val="5452"/>
                </a:lnSpc>
                <a:spcBef>
                  <a:spcPct val="0"/>
                </a:spcBef>
              </a:pPr>
              <a:r>
                <a:rPr lang="en-US" sz="3894">
                  <a:solidFill>
                    <a:srgbClr val="737373"/>
                  </a:solidFill>
                  <a:latin typeface="つなぎゴシック"/>
                  <a:ea typeface="つなぎゴシック"/>
                  <a:cs typeface="つなぎゴシック"/>
                  <a:sym typeface="つなぎゴシック"/>
                </a:rPr>
                <a:t>け</a:t>
              </a:r>
            </a:p>
          </p:txBody>
        </p:sp>
        <p:sp>
          <p:nvSpPr>
            <p:cNvPr id="19" name="TextBox 19"/>
            <p:cNvSpPr txBox="1"/>
            <p:nvPr/>
          </p:nvSpPr>
          <p:spPr>
            <a:xfrm rot="-258419">
              <a:off x="66114" y="57661"/>
              <a:ext cx="659518" cy="863319"/>
            </a:xfrm>
            <a:prstGeom prst="rect">
              <a:avLst/>
            </a:prstGeom>
          </p:spPr>
          <p:txBody>
            <a:bodyPr lIns="0" tIns="0" rIns="0" bIns="0" rtlCol="0" anchor="t">
              <a:spAutoFit/>
            </a:bodyPr>
            <a:lstStyle/>
            <a:p>
              <a:pPr algn="ctr">
                <a:lnSpc>
                  <a:spcPts val="5452"/>
                </a:lnSpc>
                <a:spcBef>
                  <a:spcPct val="0"/>
                </a:spcBef>
              </a:pPr>
              <a:r>
                <a:rPr lang="en-US" sz="3894">
                  <a:solidFill>
                    <a:srgbClr val="737373"/>
                  </a:solidFill>
                  <a:latin typeface="つなぎゴシック"/>
                  <a:ea typeface="つなぎゴシック"/>
                  <a:cs typeface="つなぎゴシック"/>
                  <a:sym typeface="つなぎゴシック"/>
                </a:rPr>
                <a:t>お</a:t>
              </a:r>
            </a:p>
          </p:txBody>
        </p:sp>
        <p:grpSp>
          <p:nvGrpSpPr>
            <p:cNvPr id="20" name="Group 20"/>
            <p:cNvGrpSpPr/>
            <p:nvPr/>
          </p:nvGrpSpPr>
          <p:grpSpPr>
            <a:xfrm rot="-298919">
              <a:off x="833081" y="256819"/>
              <a:ext cx="222813" cy="570280"/>
              <a:chOff x="0" y="0"/>
              <a:chExt cx="51605" cy="132081"/>
            </a:xfrm>
          </p:grpSpPr>
          <p:sp>
            <p:nvSpPr>
              <p:cNvPr id="21" name="Freeform 21"/>
              <p:cNvSpPr/>
              <p:nvPr/>
            </p:nvSpPr>
            <p:spPr>
              <a:xfrm>
                <a:off x="0" y="0"/>
                <a:ext cx="51605" cy="132081"/>
              </a:xfrm>
              <a:custGeom>
                <a:avLst/>
                <a:gdLst/>
                <a:ahLst/>
                <a:cxnLst/>
                <a:rect l="l" t="t" r="r" b="b"/>
                <a:pathLst>
                  <a:path w="51605" h="132081">
                    <a:moveTo>
                      <a:pt x="0" y="0"/>
                    </a:moveTo>
                    <a:lnTo>
                      <a:pt x="51605" y="0"/>
                    </a:lnTo>
                    <a:lnTo>
                      <a:pt x="51605" y="132081"/>
                    </a:lnTo>
                    <a:lnTo>
                      <a:pt x="0" y="132081"/>
                    </a:lnTo>
                    <a:close/>
                  </a:path>
                </a:pathLst>
              </a:custGeom>
              <a:solidFill>
                <a:srgbClr val="000000"/>
              </a:solidFill>
            </p:spPr>
            <p:txBody>
              <a:bodyPr/>
              <a:lstStyle/>
              <a:p>
                <a:endParaRPr lang="ja-JP" altLang="en-US"/>
              </a:p>
            </p:txBody>
          </p:sp>
          <p:sp>
            <p:nvSpPr>
              <p:cNvPr id="22" name="TextBox 22"/>
              <p:cNvSpPr txBox="1"/>
              <p:nvPr/>
            </p:nvSpPr>
            <p:spPr>
              <a:xfrm>
                <a:off x="0" y="-19050"/>
                <a:ext cx="51605" cy="151131"/>
              </a:xfrm>
              <a:prstGeom prst="rect">
                <a:avLst/>
              </a:prstGeom>
            </p:spPr>
            <p:txBody>
              <a:bodyPr lIns="50800" tIns="50800" rIns="50800" bIns="50800" rtlCol="0" anchor="ctr"/>
              <a:lstStyle/>
              <a:p>
                <a:pPr algn="ctr">
                  <a:lnSpc>
                    <a:spcPts val="1960"/>
                  </a:lnSpc>
                </a:pPr>
                <a:endParaRPr/>
              </a:p>
            </p:txBody>
          </p:sp>
        </p:grpSp>
        <p:sp>
          <p:nvSpPr>
            <p:cNvPr id="23" name="TextBox 23"/>
            <p:cNvSpPr txBox="1"/>
            <p:nvPr/>
          </p:nvSpPr>
          <p:spPr>
            <a:xfrm rot="-258419">
              <a:off x="691782" y="-72579"/>
              <a:ext cx="893541" cy="1170642"/>
            </a:xfrm>
            <a:prstGeom prst="rect">
              <a:avLst/>
            </a:prstGeom>
          </p:spPr>
          <p:txBody>
            <a:bodyPr lIns="0" tIns="0" rIns="0" bIns="0" rtlCol="0" anchor="t">
              <a:spAutoFit/>
            </a:bodyPr>
            <a:lstStyle/>
            <a:p>
              <a:pPr algn="ctr">
                <a:lnSpc>
                  <a:spcPts val="7387"/>
                </a:lnSpc>
                <a:spcBef>
                  <a:spcPct val="0"/>
                </a:spcBef>
              </a:pPr>
              <a:r>
                <a:rPr lang="en-US" sz="5276" dirty="0" err="1">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助</a:t>
              </a:r>
              <a:endParaRPr lang="en-US" sz="5276" dirty="0">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24" name="TextBox 24"/>
            <p:cNvSpPr txBox="1"/>
            <p:nvPr/>
          </p:nvSpPr>
          <p:spPr>
            <a:xfrm rot="-258419">
              <a:off x="1572239" y="182888"/>
              <a:ext cx="659518" cy="863319"/>
            </a:xfrm>
            <a:prstGeom prst="rect">
              <a:avLst/>
            </a:prstGeom>
          </p:spPr>
          <p:txBody>
            <a:bodyPr lIns="0" tIns="0" rIns="0" bIns="0" rtlCol="0" anchor="t">
              <a:spAutoFit/>
            </a:bodyPr>
            <a:lstStyle/>
            <a:p>
              <a:pPr algn="ctr">
                <a:lnSpc>
                  <a:spcPts val="5452"/>
                </a:lnSpc>
                <a:spcBef>
                  <a:spcPct val="0"/>
                </a:spcBef>
              </a:pPr>
              <a:r>
                <a:rPr lang="en-US" sz="3894" dirty="0" err="1">
                  <a:ln w="22225">
                    <a:solidFill>
                      <a:schemeClr val="tx1"/>
                    </a:solidFill>
                  </a:ln>
                  <a:solidFill>
                    <a:srgbClr val="FFF500"/>
                  </a:solidFill>
                  <a:effectLst>
                    <a:outerShdw dist="63500" dir="2724672" algn="ctr" rotWithShape="0">
                      <a:schemeClr val="tx1">
                        <a:lumMod val="65000"/>
                        <a:lumOff val="35000"/>
                        <a:alpha val="85000"/>
                      </a:schemeClr>
                    </a:outerShdw>
                  </a:effectLst>
                  <a:latin typeface="つなぎゴシック"/>
                  <a:ea typeface="つなぎゴシック"/>
                  <a:cs typeface="つなぎゴシック"/>
                  <a:sym typeface="つなぎゴシック"/>
                </a:rPr>
                <a:t>け</a:t>
              </a:r>
              <a:endParaRPr lang="en-US" sz="3894" dirty="0">
                <a:ln w="22225">
                  <a:solidFill>
                    <a:schemeClr val="tx1"/>
                  </a:solidFill>
                </a:ln>
                <a:solidFill>
                  <a:srgbClr val="FFF500"/>
                </a:solidFill>
                <a:effectLst>
                  <a:outerShdw dist="63500" dir="2724672"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25" name="TextBox 25"/>
            <p:cNvSpPr txBox="1"/>
            <p:nvPr/>
          </p:nvSpPr>
          <p:spPr>
            <a:xfrm rot="21341581">
              <a:off x="25050" y="22348"/>
              <a:ext cx="659517" cy="863319"/>
            </a:xfrm>
            <a:prstGeom prst="rect">
              <a:avLst/>
            </a:prstGeom>
          </p:spPr>
          <p:txBody>
            <a:bodyPr wrap="square" lIns="0" tIns="0" rIns="0" bIns="0" rtlCol="0" anchor="t">
              <a:spAutoFit/>
            </a:bodyPr>
            <a:lstStyle/>
            <a:p>
              <a:pPr algn="ctr">
                <a:lnSpc>
                  <a:spcPts val="5452"/>
                </a:lnSpc>
                <a:spcBef>
                  <a:spcPct val="0"/>
                </a:spcBef>
              </a:pPr>
              <a:r>
                <a:rPr lang="en-US" sz="3894" dirty="0" err="1">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お</a:t>
              </a:r>
              <a:endParaRPr lang="en-US" sz="3894" dirty="0">
                <a:ln w="22225">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26" name="Group 26"/>
          <p:cNvGrpSpPr/>
          <p:nvPr/>
        </p:nvGrpSpPr>
        <p:grpSpPr>
          <a:xfrm>
            <a:off x="2960102" y="1680424"/>
            <a:ext cx="1352313" cy="1417583"/>
            <a:chOff x="0" y="0"/>
            <a:chExt cx="1803084" cy="1890111"/>
          </a:xfrm>
        </p:grpSpPr>
        <p:sp>
          <p:nvSpPr>
            <p:cNvPr id="27" name="TextBox 27"/>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ー</a:t>
              </a:r>
            </a:p>
          </p:txBody>
        </p:sp>
        <p:sp>
          <p:nvSpPr>
            <p:cNvPr id="28" name="TextBox 28"/>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a:ln w="31750">
                    <a:solidFill>
                      <a:schemeClr val="tx1"/>
                    </a:solidFill>
                  </a:ln>
                  <a:solidFill>
                    <a:srgbClr val="FFF500"/>
                  </a:solidFill>
                  <a:effectLst>
                    <a:outerShdw dist="63500" dir="2688611" algn="ctr" rotWithShape="0">
                      <a:schemeClr val="tx1">
                        <a:lumMod val="65000"/>
                        <a:lumOff val="35000"/>
                        <a:alpha val="85000"/>
                      </a:schemeClr>
                    </a:outerShdw>
                  </a:effectLst>
                  <a:latin typeface="つなぎゴシック"/>
                  <a:ea typeface="つなぎゴシック"/>
                  <a:cs typeface="つなぎゴシック"/>
                  <a:sym typeface="つなぎゴシック"/>
                </a:rPr>
                <a:t>ー</a:t>
              </a:r>
            </a:p>
          </p:txBody>
        </p:sp>
      </p:grpSp>
      <p:grpSp>
        <p:nvGrpSpPr>
          <p:cNvPr id="29" name="Group 29"/>
          <p:cNvGrpSpPr/>
          <p:nvPr/>
        </p:nvGrpSpPr>
        <p:grpSpPr>
          <a:xfrm>
            <a:off x="2046808" y="1713219"/>
            <a:ext cx="1263405" cy="1418980"/>
            <a:chOff x="36360" y="-71598"/>
            <a:chExt cx="1684540" cy="1891974"/>
          </a:xfrm>
        </p:grpSpPr>
        <p:sp>
          <p:nvSpPr>
            <p:cNvPr id="30" name="TextBox 30"/>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ポ</a:t>
              </a:r>
            </a:p>
          </p:txBody>
        </p:sp>
        <p:sp>
          <p:nvSpPr>
            <p:cNvPr id="33" name="TextBox 33"/>
            <p:cNvSpPr txBox="1"/>
            <p:nvPr/>
          </p:nvSpPr>
          <p:spPr>
            <a:xfrm rot="21284752">
              <a:off x="1152480" y="234484"/>
              <a:ext cx="199511" cy="294920"/>
            </a:xfrm>
            <a:prstGeom prst="rect">
              <a:avLst/>
            </a:prstGeom>
          </p:spPr>
          <p:txBody>
            <a:bodyPr lIns="58141" tIns="58141" rIns="58141" bIns="58141" rtlCol="0" anchor="ctr"/>
            <a:lstStyle/>
            <a:p>
              <a:pPr algn="ctr">
                <a:lnSpc>
                  <a:spcPts val="1959"/>
                </a:lnSpc>
              </a:pPr>
              <a:endParaRPr/>
            </a:p>
          </p:txBody>
        </p:sp>
        <p:sp>
          <p:nvSpPr>
            <p:cNvPr id="34" name="TextBox 34"/>
            <p:cNvSpPr txBox="1"/>
            <p:nvPr/>
          </p:nvSpPr>
          <p:spPr>
            <a:xfrm rot="21284752">
              <a:off x="36360" y="-71598"/>
              <a:ext cx="1608797" cy="1868764"/>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ポ</a:t>
              </a:r>
              <a:endParaRPr lang="en-US" sz="8415" spc="-631" dirty="0">
                <a:ln w="3175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35" name="Group 35"/>
          <p:cNvGrpSpPr/>
          <p:nvPr/>
        </p:nvGrpSpPr>
        <p:grpSpPr>
          <a:xfrm>
            <a:off x="423832" y="4708106"/>
            <a:ext cx="3356168" cy="347888"/>
            <a:chOff x="0" y="0"/>
            <a:chExt cx="1142400" cy="118417"/>
          </a:xfrm>
        </p:grpSpPr>
        <p:sp>
          <p:nvSpPr>
            <p:cNvPr id="36" name="Freeform 36"/>
            <p:cNvSpPr/>
            <p:nvPr/>
          </p:nvSpPr>
          <p:spPr>
            <a:xfrm>
              <a:off x="0" y="0"/>
              <a:ext cx="1142400" cy="118417"/>
            </a:xfrm>
            <a:custGeom>
              <a:avLst/>
              <a:gdLst/>
              <a:ahLst/>
              <a:cxnLst/>
              <a:rect l="l" t="t" r="r" b="b"/>
              <a:pathLst>
                <a:path w="1142400" h="118417">
                  <a:moveTo>
                    <a:pt x="23068" y="0"/>
                  </a:moveTo>
                  <a:lnTo>
                    <a:pt x="1119332" y="0"/>
                  </a:lnTo>
                  <a:cubicBezTo>
                    <a:pt x="1125450" y="0"/>
                    <a:pt x="1131317" y="2430"/>
                    <a:pt x="1135643" y="6756"/>
                  </a:cubicBezTo>
                  <a:cubicBezTo>
                    <a:pt x="1139969" y="11082"/>
                    <a:pt x="1142400" y="16950"/>
                    <a:pt x="1142400" y="23068"/>
                  </a:cubicBezTo>
                  <a:lnTo>
                    <a:pt x="1142400" y="95349"/>
                  </a:lnTo>
                  <a:cubicBezTo>
                    <a:pt x="1142400" y="108089"/>
                    <a:pt x="1132072" y="118417"/>
                    <a:pt x="1119332" y="118417"/>
                  </a:cubicBezTo>
                  <a:lnTo>
                    <a:pt x="23068" y="118417"/>
                  </a:lnTo>
                  <a:cubicBezTo>
                    <a:pt x="16950" y="118417"/>
                    <a:pt x="11082" y="115987"/>
                    <a:pt x="6756" y="111661"/>
                  </a:cubicBezTo>
                  <a:cubicBezTo>
                    <a:pt x="2430" y="107335"/>
                    <a:pt x="0" y="101467"/>
                    <a:pt x="0" y="95349"/>
                  </a:cubicBezTo>
                  <a:lnTo>
                    <a:pt x="0" y="23068"/>
                  </a:lnTo>
                  <a:cubicBezTo>
                    <a:pt x="0" y="16950"/>
                    <a:pt x="2430" y="11082"/>
                    <a:pt x="6756" y="6756"/>
                  </a:cubicBezTo>
                  <a:cubicBezTo>
                    <a:pt x="11082" y="2430"/>
                    <a:pt x="16950" y="0"/>
                    <a:pt x="23068" y="0"/>
                  </a:cubicBezTo>
                  <a:close/>
                </a:path>
              </a:pathLst>
            </a:custGeom>
            <a:solidFill>
              <a:srgbClr val="0076BA"/>
            </a:solidFill>
          </p:spPr>
          <p:txBody>
            <a:bodyPr/>
            <a:lstStyle/>
            <a:p>
              <a:endParaRPr lang="ja-JP" altLang="en-US"/>
            </a:p>
          </p:txBody>
        </p:sp>
        <p:sp>
          <p:nvSpPr>
            <p:cNvPr id="37" name="TextBox 37"/>
            <p:cNvSpPr txBox="1"/>
            <p:nvPr/>
          </p:nvSpPr>
          <p:spPr>
            <a:xfrm>
              <a:off x="0" y="-19050"/>
              <a:ext cx="1142400" cy="137467"/>
            </a:xfrm>
            <a:prstGeom prst="rect">
              <a:avLst/>
            </a:prstGeom>
          </p:spPr>
          <p:txBody>
            <a:bodyPr lIns="50800" tIns="50800" rIns="50800" bIns="50800" rtlCol="0" anchor="ctr"/>
            <a:lstStyle/>
            <a:p>
              <a:pPr algn="ctr">
                <a:lnSpc>
                  <a:spcPts val="1960"/>
                </a:lnSpc>
              </a:pPr>
              <a:endParaRPr/>
            </a:p>
          </p:txBody>
        </p:sp>
      </p:grpSp>
      <p:grpSp>
        <p:nvGrpSpPr>
          <p:cNvPr id="38" name="Group 38"/>
          <p:cNvGrpSpPr/>
          <p:nvPr/>
        </p:nvGrpSpPr>
        <p:grpSpPr>
          <a:xfrm>
            <a:off x="3574008" y="4708106"/>
            <a:ext cx="3562160" cy="347888"/>
            <a:chOff x="0" y="0"/>
            <a:chExt cx="1212517" cy="118417"/>
          </a:xfrm>
        </p:grpSpPr>
        <p:sp>
          <p:nvSpPr>
            <p:cNvPr id="39" name="Freeform 39"/>
            <p:cNvSpPr/>
            <p:nvPr/>
          </p:nvSpPr>
          <p:spPr>
            <a:xfrm>
              <a:off x="0" y="0"/>
              <a:ext cx="1212517" cy="118417"/>
            </a:xfrm>
            <a:custGeom>
              <a:avLst/>
              <a:gdLst/>
              <a:ahLst/>
              <a:cxnLst/>
              <a:rect l="l" t="t" r="r" b="b"/>
              <a:pathLst>
                <a:path w="1212517" h="118417">
                  <a:moveTo>
                    <a:pt x="21734" y="0"/>
                  </a:moveTo>
                  <a:lnTo>
                    <a:pt x="1190783" y="0"/>
                  </a:lnTo>
                  <a:cubicBezTo>
                    <a:pt x="1196548" y="0"/>
                    <a:pt x="1202076" y="2290"/>
                    <a:pt x="1206151" y="6366"/>
                  </a:cubicBezTo>
                  <a:cubicBezTo>
                    <a:pt x="1210227" y="10442"/>
                    <a:pt x="1212517" y="15970"/>
                    <a:pt x="1212517" y="21734"/>
                  </a:cubicBezTo>
                  <a:lnTo>
                    <a:pt x="1212517" y="96683"/>
                  </a:lnTo>
                  <a:cubicBezTo>
                    <a:pt x="1212517" y="108687"/>
                    <a:pt x="1202787" y="118417"/>
                    <a:pt x="1190783" y="118417"/>
                  </a:cubicBezTo>
                  <a:lnTo>
                    <a:pt x="21734" y="118417"/>
                  </a:lnTo>
                  <a:cubicBezTo>
                    <a:pt x="15970" y="118417"/>
                    <a:pt x="10442" y="116127"/>
                    <a:pt x="6366" y="112051"/>
                  </a:cubicBezTo>
                  <a:cubicBezTo>
                    <a:pt x="2290" y="107976"/>
                    <a:pt x="0" y="102447"/>
                    <a:pt x="0" y="96683"/>
                  </a:cubicBezTo>
                  <a:lnTo>
                    <a:pt x="0" y="21734"/>
                  </a:lnTo>
                  <a:cubicBezTo>
                    <a:pt x="0" y="15970"/>
                    <a:pt x="2290" y="10442"/>
                    <a:pt x="6366" y="6366"/>
                  </a:cubicBezTo>
                  <a:cubicBezTo>
                    <a:pt x="10442" y="2290"/>
                    <a:pt x="15970" y="0"/>
                    <a:pt x="21734" y="0"/>
                  </a:cubicBezTo>
                  <a:close/>
                </a:path>
              </a:pathLst>
            </a:custGeom>
            <a:solidFill>
              <a:srgbClr val="FFF500"/>
            </a:solidFill>
          </p:spPr>
          <p:txBody>
            <a:bodyPr/>
            <a:lstStyle/>
            <a:p>
              <a:endParaRPr lang="ja-JP" altLang="en-US"/>
            </a:p>
          </p:txBody>
        </p:sp>
        <p:sp>
          <p:nvSpPr>
            <p:cNvPr id="40" name="TextBox 40"/>
            <p:cNvSpPr txBox="1"/>
            <p:nvPr/>
          </p:nvSpPr>
          <p:spPr>
            <a:xfrm>
              <a:off x="0" y="-19050"/>
              <a:ext cx="1212517" cy="137467"/>
            </a:xfrm>
            <a:prstGeom prst="rect">
              <a:avLst/>
            </a:prstGeom>
          </p:spPr>
          <p:txBody>
            <a:bodyPr lIns="50800" tIns="50800" rIns="50800" bIns="50800" rtlCol="0" anchor="ctr"/>
            <a:lstStyle/>
            <a:p>
              <a:pPr algn="ctr">
                <a:lnSpc>
                  <a:spcPts val="1960"/>
                </a:lnSpc>
              </a:pPr>
              <a:endParaRPr/>
            </a:p>
          </p:txBody>
        </p:sp>
      </p:grpSp>
      <p:grpSp>
        <p:nvGrpSpPr>
          <p:cNvPr id="41" name="Group 41"/>
          <p:cNvGrpSpPr/>
          <p:nvPr/>
        </p:nvGrpSpPr>
        <p:grpSpPr>
          <a:xfrm>
            <a:off x="423832" y="4941334"/>
            <a:ext cx="6727242" cy="1514429"/>
            <a:chOff x="0" y="0"/>
            <a:chExt cx="2289873" cy="515494"/>
          </a:xfrm>
        </p:grpSpPr>
        <p:sp>
          <p:nvSpPr>
            <p:cNvPr id="42" name="Freeform 42"/>
            <p:cNvSpPr/>
            <p:nvPr/>
          </p:nvSpPr>
          <p:spPr>
            <a:xfrm>
              <a:off x="0" y="0"/>
              <a:ext cx="2289873" cy="515494"/>
            </a:xfrm>
            <a:custGeom>
              <a:avLst/>
              <a:gdLst/>
              <a:ahLst/>
              <a:cxnLst/>
              <a:rect l="l" t="t" r="r" b="b"/>
              <a:pathLst>
                <a:path w="2289873" h="515494">
                  <a:moveTo>
                    <a:pt x="10357" y="0"/>
                  </a:moveTo>
                  <a:lnTo>
                    <a:pt x="2279516" y="0"/>
                  </a:lnTo>
                  <a:cubicBezTo>
                    <a:pt x="2282263" y="0"/>
                    <a:pt x="2284897" y="1091"/>
                    <a:pt x="2286840" y="3034"/>
                  </a:cubicBezTo>
                  <a:cubicBezTo>
                    <a:pt x="2288782" y="4976"/>
                    <a:pt x="2289873" y="7611"/>
                    <a:pt x="2289873" y="10357"/>
                  </a:cubicBezTo>
                  <a:lnTo>
                    <a:pt x="2289873" y="505136"/>
                  </a:lnTo>
                  <a:cubicBezTo>
                    <a:pt x="2289873" y="507883"/>
                    <a:pt x="2288782" y="510518"/>
                    <a:pt x="2286840" y="512460"/>
                  </a:cubicBezTo>
                  <a:cubicBezTo>
                    <a:pt x="2284897" y="514403"/>
                    <a:pt x="2282263" y="515494"/>
                    <a:pt x="2279516" y="515494"/>
                  </a:cubicBezTo>
                  <a:lnTo>
                    <a:pt x="10357" y="515494"/>
                  </a:lnTo>
                  <a:cubicBezTo>
                    <a:pt x="4637" y="515494"/>
                    <a:pt x="0" y="510857"/>
                    <a:pt x="0" y="505136"/>
                  </a:cubicBezTo>
                  <a:lnTo>
                    <a:pt x="0" y="10357"/>
                  </a:lnTo>
                  <a:cubicBezTo>
                    <a:pt x="0" y="7611"/>
                    <a:pt x="1091" y="4976"/>
                    <a:pt x="3034" y="3034"/>
                  </a:cubicBezTo>
                  <a:cubicBezTo>
                    <a:pt x="4976" y="1091"/>
                    <a:pt x="7611" y="0"/>
                    <a:pt x="10357" y="0"/>
                  </a:cubicBezTo>
                  <a:close/>
                </a:path>
              </a:pathLst>
            </a:custGeom>
            <a:solidFill>
              <a:srgbClr val="E2F2FF"/>
            </a:solidFill>
            <a:ln cap="sq">
              <a:noFill/>
              <a:prstDash val="solid"/>
              <a:miter/>
            </a:ln>
          </p:spPr>
          <p:txBody>
            <a:bodyPr/>
            <a:lstStyle/>
            <a:p>
              <a:endParaRPr lang="ja-JP" altLang="en-US"/>
            </a:p>
          </p:txBody>
        </p:sp>
        <p:sp>
          <p:nvSpPr>
            <p:cNvPr id="43" name="TextBox 43"/>
            <p:cNvSpPr txBox="1"/>
            <p:nvPr/>
          </p:nvSpPr>
          <p:spPr>
            <a:xfrm>
              <a:off x="0" y="-19050"/>
              <a:ext cx="2289873" cy="534544"/>
            </a:xfrm>
            <a:prstGeom prst="rect">
              <a:avLst/>
            </a:prstGeom>
          </p:spPr>
          <p:txBody>
            <a:bodyPr lIns="50800" tIns="50800" rIns="50800" bIns="50800" rtlCol="0" anchor="ctr"/>
            <a:lstStyle/>
            <a:p>
              <a:pPr algn="ctr">
                <a:lnSpc>
                  <a:spcPts val="1960"/>
                </a:lnSpc>
              </a:pPr>
              <a:endParaRPr/>
            </a:p>
          </p:txBody>
        </p:sp>
      </p:grpSp>
      <p:grpSp>
        <p:nvGrpSpPr>
          <p:cNvPr id="44" name="Group 44"/>
          <p:cNvGrpSpPr/>
          <p:nvPr/>
        </p:nvGrpSpPr>
        <p:grpSpPr>
          <a:xfrm>
            <a:off x="3780000" y="4865586"/>
            <a:ext cx="3356168" cy="127914"/>
            <a:chOff x="0" y="0"/>
            <a:chExt cx="1142400" cy="43540"/>
          </a:xfrm>
        </p:grpSpPr>
        <p:sp>
          <p:nvSpPr>
            <p:cNvPr id="45" name="Freeform 45"/>
            <p:cNvSpPr/>
            <p:nvPr/>
          </p:nvSpPr>
          <p:spPr>
            <a:xfrm>
              <a:off x="0" y="0"/>
              <a:ext cx="1142400" cy="43540"/>
            </a:xfrm>
            <a:custGeom>
              <a:avLst/>
              <a:gdLst/>
              <a:ahLst/>
              <a:cxnLst/>
              <a:rect l="l" t="t" r="r" b="b"/>
              <a:pathLst>
                <a:path w="1142400" h="43540">
                  <a:moveTo>
                    <a:pt x="0" y="0"/>
                  </a:moveTo>
                  <a:lnTo>
                    <a:pt x="1142400" y="0"/>
                  </a:lnTo>
                  <a:lnTo>
                    <a:pt x="1142400" y="43540"/>
                  </a:lnTo>
                  <a:lnTo>
                    <a:pt x="0" y="43540"/>
                  </a:lnTo>
                  <a:close/>
                </a:path>
              </a:pathLst>
            </a:custGeom>
            <a:solidFill>
              <a:srgbClr val="FFF500"/>
            </a:solidFill>
          </p:spPr>
          <p:txBody>
            <a:bodyPr/>
            <a:lstStyle/>
            <a:p>
              <a:endParaRPr lang="ja-JP" altLang="en-US"/>
            </a:p>
          </p:txBody>
        </p:sp>
        <p:sp>
          <p:nvSpPr>
            <p:cNvPr id="46" name="TextBox 46"/>
            <p:cNvSpPr txBox="1"/>
            <p:nvPr/>
          </p:nvSpPr>
          <p:spPr>
            <a:xfrm>
              <a:off x="0" y="-19050"/>
              <a:ext cx="1142400" cy="62590"/>
            </a:xfrm>
            <a:prstGeom prst="rect">
              <a:avLst/>
            </a:prstGeom>
          </p:spPr>
          <p:txBody>
            <a:bodyPr lIns="50800" tIns="50800" rIns="50800" bIns="50800" rtlCol="0" anchor="ctr"/>
            <a:lstStyle/>
            <a:p>
              <a:pPr algn="ctr">
                <a:lnSpc>
                  <a:spcPts val="1960"/>
                </a:lnSpc>
              </a:pPr>
              <a:endParaRPr/>
            </a:p>
          </p:txBody>
        </p:sp>
      </p:grpSp>
      <p:grpSp>
        <p:nvGrpSpPr>
          <p:cNvPr id="47" name="Group 47"/>
          <p:cNvGrpSpPr/>
          <p:nvPr/>
        </p:nvGrpSpPr>
        <p:grpSpPr>
          <a:xfrm>
            <a:off x="423832" y="4865586"/>
            <a:ext cx="3356168" cy="127914"/>
            <a:chOff x="0" y="0"/>
            <a:chExt cx="1142400" cy="43540"/>
          </a:xfrm>
        </p:grpSpPr>
        <p:sp>
          <p:nvSpPr>
            <p:cNvPr id="48" name="Freeform 48"/>
            <p:cNvSpPr/>
            <p:nvPr/>
          </p:nvSpPr>
          <p:spPr>
            <a:xfrm>
              <a:off x="0" y="0"/>
              <a:ext cx="1142400" cy="43540"/>
            </a:xfrm>
            <a:custGeom>
              <a:avLst/>
              <a:gdLst/>
              <a:ahLst/>
              <a:cxnLst/>
              <a:rect l="l" t="t" r="r" b="b"/>
              <a:pathLst>
                <a:path w="1142400" h="43540">
                  <a:moveTo>
                    <a:pt x="0" y="0"/>
                  </a:moveTo>
                  <a:lnTo>
                    <a:pt x="1142400" y="0"/>
                  </a:lnTo>
                  <a:lnTo>
                    <a:pt x="1142400" y="43540"/>
                  </a:lnTo>
                  <a:lnTo>
                    <a:pt x="0" y="43540"/>
                  </a:lnTo>
                  <a:close/>
                </a:path>
              </a:pathLst>
            </a:custGeom>
            <a:solidFill>
              <a:srgbClr val="0076BA"/>
            </a:solidFill>
          </p:spPr>
          <p:txBody>
            <a:bodyPr/>
            <a:lstStyle/>
            <a:p>
              <a:endParaRPr lang="ja-JP" altLang="en-US"/>
            </a:p>
          </p:txBody>
        </p:sp>
        <p:sp>
          <p:nvSpPr>
            <p:cNvPr id="49" name="TextBox 49"/>
            <p:cNvSpPr txBox="1"/>
            <p:nvPr/>
          </p:nvSpPr>
          <p:spPr>
            <a:xfrm>
              <a:off x="0" y="-19050"/>
              <a:ext cx="1142400" cy="62590"/>
            </a:xfrm>
            <a:prstGeom prst="rect">
              <a:avLst/>
            </a:prstGeom>
          </p:spPr>
          <p:txBody>
            <a:bodyPr lIns="50800" tIns="50800" rIns="50800" bIns="50800" rtlCol="0" anchor="ctr"/>
            <a:lstStyle/>
            <a:p>
              <a:pPr algn="ctr">
                <a:lnSpc>
                  <a:spcPts val="1960"/>
                </a:lnSpc>
              </a:pPr>
              <a:endParaRPr/>
            </a:p>
          </p:txBody>
        </p:sp>
      </p:grpSp>
      <p:grpSp>
        <p:nvGrpSpPr>
          <p:cNvPr id="50" name="Group 50"/>
          <p:cNvGrpSpPr/>
          <p:nvPr/>
        </p:nvGrpSpPr>
        <p:grpSpPr>
          <a:xfrm>
            <a:off x="3332904" y="4700959"/>
            <a:ext cx="447096" cy="217449"/>
            <a:chOff x="0" y="0"/>
            <a:chExt cx="152186" cy="74017"/>
          </a:xfrm>
        </p:grpSpPr>
        <p:sp>
          <p:nvSpPr>
            <p:cNvPr id="51" name="Freeform 51"/>
            <p:cNvSpPr/>
            <p:nvPr/>
          </p:nvSpPr>
          <p:spPr>
            <a:xfrm>
              <a:off x="0" y="0"/>
              <a:ext cx="152186" cy="74017"/>
            </a:xfrm>
            <a:custGeom>
              <a:avLst/>
              <a:gdLst/>
              <a:ahLst/>
              <a:cxnLst/>
              <a:rect l="l" t="t" r="r" b="b"/>
              <a:pathLst>
                <a:path w="152186" h="74017">
                  <a:moveTo>
                    <a:pt x="0" y="0"/>
                  </a:moveTo>
                  <a:lnTo>
                    <a:pt x="152186" y="0"/>
                  </a:lnTo>
                  <a:lnTo>
                    <a:pt x="152186" y="74017"/>
                  </a:lnTo>
                  <a:lnTo>
                    <a:pt x="0" y="74017"/>
                  </a:lnTo>
                  <a:close/>
                </a:path>
              </a:pathLst>
            </a:custGeom>
            <a:solidFill>
              <a:srgbClr val="0076BA"/>
            </a:solidFill>
          </p:spPr>
          <p:txBody>
            <a:bodyPr/>
            <a:lstStyle/>
            <a:p>
              <a:endParaRPr lang="ja-JP" altLang="en-US"/>
            </a:p>
          </p:txBody>
        </p:sp>
        <p:sp>
          <p:nvSpPr>
            <p:cNvPr id="52" name="TextBox 52"/>
            <p:cNvSpPr txBox="1"/>
            <p:nvPr/>
          </p:nvSpPr>
          <p:spPr>
            <a:xfrm>
              <a:off x="0" y="-19050"/>
              <a:ext cx="152186" cy="93067"/>
            </a:xfrm>
            <a:prstGeom prst="rect">
              <a:avLst/>
            </a:prstGeom>
          </p:spPr>
          <p:txBody>
            <a:bodyPr lIns="50800" tIns="50800" rIns="50800" bIns="50800" rtlCol="0" anchor="ctr"/>
            <a:lstStyle/>
            <a:p>
              <a:pPr algn="ctr">
                <a:lnSpc>
                  <a:spcPts val="1960"/>
                </a:lnSpc>
              </a:pPr>
              <a:endParaRPr/>
            </a:p>
          </p:txBody>
        </p:sp>
      </p:grpSp>
      <p:grpSp>
        <p:nvGrpSpPr>
          <p:cNvPr id="53" name="Group 53"/>
          <p:cNvGrpSpPr/>
          <p:nvPr/>
        </p:nvGrpSpPr>
        <p:grpSpPr>
          <a:xfrm>
            <a:off x="420332" y="4623565"/>
            <a:ext cx="6730741" cy="1832198"/>
            <a:chOff x="0" y="-19050"/>
            <a:chExt cx="2294947" cy="623658"/>
          </a:xfrm>
        </p:grpSpPr>
        <p:sp>
          <p:nvSpPr>
            <p:cNvPr id="54" name="Freeform 54"/>
            <p:cNvSpPr/>
            <p:nvPr/>
          </p:nvSpPr>
          <p:spPr>
            <a:xfrm>
              <a:off x="0" y="8463"/>
              <a:ext cx="2294947" cy="596145"/>
            </a:xfrm>
            <a:custGeom>
              <a:avLst/>
              <a:gdLst/>
              <a:ahLst/>
              <a:cxnLst/>
              <a:rect l="l" t="t" r="r" b="b"/>
              <a:pathLst>
                <a:path w="2294947" h="604608">
                  <a:moveTo>
                    <a:pt x="13779" y="0"/>
                  </a:moveTo>
                  <a:lnTo>
                    <a:pt x="2281168" y="0"/>
                  </a:lnTo>
                  <a:cubicBezTo>
                    <a:pt x="2288778" y="0"/>
                    <a:pt x="2294947" y="6169"/>
                    <a:pt x="2294947" y="13779"/>
                  </a:cubicBezTo>
                  <a:lnTo>
                    <a:pt x="2294947" y="590829"/>
                  </a:lnTo>
                  <a:cubicBezTo>
                    <a:pt x="2294947" y="598439"/>
                    <a:pt x="2288778" y="604608"/>
                    <a:pt x="2281168" y="604608"/>
                  </a:cubicBezTo>
                  <a:lnTo>
                    <a:pt x="13779" y="604608"/>
                  </a:lnTo>
                  <a:cubicBezTo>
                    <a:pt x="10125" y="604608"/>
                    <a:pt x="6620" y="603157"/>
                    <a:pt x="4036" y="600572"/>
                  </a:cubicBezTo>
                  <a:cubicBezTo>
                    <a:pt x="1452" y="597988"/>
                    <a:pt x="0" y="594483"/>
                    <a:pt x="0" y="590829"/>
                  </a:cubicBezTo>
                  <a:lnTo>
                    <a:pt x="0" y="13779"/>
                  </a:lnTo>
                  <a:cubicBezTo>
                    <a:pt x="0" y="6169"/>
                    <a:pt x="6169" y="0"/>
                    <a:pt x="13779" y="0"/>
                  </a:cubicBezTo>
                  <a:close/>
                </a:path>
              </a:pathLst>
            </a:custGeom>
            <a:solidFill>
              <a:srgbClr val="000000">
                <a:alpha val="0"/>
              </a:srgbClr>
            </a:solidFill>
            <a:ln w="28575" cap="sq">
              <a:solidFill>
                <a:srgbClr val="000000"/>
              </a:solidFill>
              <a:prstDash val="solid"/>
              <a:miter/>
            </a:ln>
          </p:spPr>
          <p:txBody>
            <a:bodyPr/>
            <a:lstStyle/>
            <a:p>
              <a:endParaRPr lang="ja-JP" altLang="en-US"/>
            </a:p>
          </p:txBody>
        </p:sp>
        <p:sp>
          <p:nvSpPr>
            <p:cNvPr id="55" name="TextBox 55"/>
            <p:cNvSpPr txBox="1"/>
            <p:nvPr/>
          </p:nvSpPr>
          <p:spPr>
            <a:xfrm>
              <a:off x="0" y="-19050"/>
              <a:ext cx="2294947" cy="623658"/>
            </a:xfrm>
            <a:prstGeom prst="rect">
              <a:avLst/>
            </a:prstGeom>
          </p:spPr>
          <p:txBody>
            <a:bodyPr lIns="50800" tIns="50800" rIns="50800" bIns="50800" rtlCol="0" anchor="ctr"/>
            <a:lstStyle/>
            <a:p>
              <a:pPr algn="ctr">
                <a:lnSpc>
                  <a:spcPts val="1960"/>
                </a:lnSpc>
              </a:pPr>
              <a:endParaRPr/>
            </a:p>
          </p:txBody>
        </p:sp>
      </p:grpSp>
      <p:sp>
        <p:nvSpPr>
          <p:cNvPr id="56" name="Freeform 56"/>
          <p:cNvSpPr/>
          <p:nvPr/>
        </p:nvSpPr>
        <p:spPr>
          <a:xfrm>
            <a:off x="5436873" y="2275442"/>
            <a:ext cx="924326" cy="1578803"/>
          </a:xfrm>
          <a:custGeom>
            <a:avLst/>
            <a:gdLst/>
            <a:ahLst/>
            <a:cxnLst/>
            <a:rect l="l" t="t" r="r" b="b"/>
            <a:pathLst>
              <a:path w="924326" h="1578803">
                <a:moveTo>
                  <a:pt x="0" y="0"/>
                </a:moveTo>
                <a:lnTo>
                  <a:pt x="924326" y="0"/>
                </a:lnTo>
                <a:lnTo>
                  <a:pt x="924326" y="1578803"/>
                </a:lnTo>
                <a:lnTo>
                  <a:pt x="0" y="1578803"/>
                </a:lnTo>
                <a:lnTo>
                  <a:pt x="0" y="0"/>
                </a:lnTo>
                <a:close/>
              </a:path>
            </a:pathLst>
          </a:custGeom>
          <a:blipFill>
            <a:blip r:embed="rId5"/>
            <a:stretch>
              <a:fillRect l="-111054" r="-16686"/>
            </a:stretch>
          </a:blipFill>
          <a:ln cap="sq">
            <a:noFill/>
            <a:prstDash val="solid"/>
            <a:miter/>
          </a:ln>
        </p:spPr>
        <p:txBody>
          <a:bodyPr/>
          <a:lstStyle/>
          <a:p>
            <a:endParaRPr lang="ja-JP" altLang="en-US"/>
          </a:p>
        </p:txBody>
      </p:sp>
      <p:sp>
        <p:nvSpPr>
          <p:cNvPr id="57" name="Freeform 57"/>
          <p:cNvSpPr/>
          <p:nvPr/>
        </p:nvSpPr>
        <p:spPr>
          <a:xfrm flipH="1">
            <a:off x="4691090" y="2283900"/>
            <a:ext cx="813195" cy="1578803"/>
          </a:xfrm>
          <a:custGeom>
            <a:avLst/>
            <a:gdLst/>
            <a:ahLst/>
            <a:cxnLst/>
            <a:rect l="l" t="t" r="r" b="b"/>
            <a:pathLst>
              <a:path w="813195" h="1578803">
                <a:moveTo>
                  <a:pt x="813196" y="0"/>
                </a:moveTo>
                <a:lnTo>
                  <a:pt x="0" y="0"/>
                </a:lnTo>
                <a:lnTo>
                  <a:pt x="0" y="1578803"/>
                </a:lnTo>
                <a:lnTo>
                  <a:pt x="813196" y="1578803"/>
                </a:lnTo>
                <a:lnTo>
                  <a:pt x="813196" y="0"/>
                </a:lnTo>
                <a:close/>
              </a:path>
            </a:pathLst>
          </a:custGeom>
          <a:blipFill>
            <a:blip r:embed="rId6"/>
            <a:stretch>
              <a:fillRect l="-29432" r="-129432"/>
            </a:stretch>
          </a:blipFill>
        </p:spPr>
        <p:txBody>
          <a:bodyPr/>
          <a:lstStyle/>
          <a:p>
            <a:endParaRPr lang="ja-JP" altLang="en-US"/>
          </a:p>
        </p:txBody>
      </p:sp>
      <p:sp>
        <p:nvSpPr>
          <p:cNvPr id="58" name="Freeform 58"/>
          <p:cNvSpPr/>
          <p:nvPr/>
        </p:nvSpPr>
        <p:spPr>
          <a:xfrm>
            <a:off x="5407722" y="2266763"/>
            <a:ext cx="924326" cy="1578803"/>
          </a:xfrm>
          <a:custGeom>
            <a:avLst/>
            <a:gdLst/>
            <a:ahLst/>
            <a:cxnLst/>
            <a:rect l="l" t="t" r="r" b="b"/>
            <a:pathLst>
              <a:path w="924326" h="1578803">
                <a:moveTo>
                  <a:pt x="0" y="0"/>
                </a:moveTo>
                <a:lnTo>
                  <a:pt x="924326" y="0"/>
                </a:lnTo>
                <a:lnTo>
                  <a:pt x="924326" y="1578803"/>
                </a:lnTo>
                <a:lnTo>
                  <a:pt x="0" y="1578803"/>
                </a:lnTo>
                <a:lnTo>
                  <a:pt x="0" y="0"/>
                </a:lnTo>
                <a:close/>
              </a:path>
            </a:pathLst>
          </a:custGeom>
          <a:blipFill>
            <a:blip r:embed="rId7"/>
            <a:stretch>
              <a:fillRect l="-111054" r="-16686"/>
            </a:stretch>
          </a:blipFill>
          <a:ln cap="sq">
            <a:noFill/>
            <a:prstDash val="solid"/>
            <a:miter/>
          </a:ln>
        </p:spPr>
        <p:txBody>
          <a:bodyPr/>
          <a:lstStyle/>
          <a:p>
            <a:endParaRPr lang="ja-JP" altLang="en-US"/>
          </a:p>
        </p:txBody>
      </p:sp>
      <p:sp>
        <p:nvSpPr>
          <p:cNvPr id="59" name="Freeform 59"/>
          <p:cNvSpPr/>
          <p:nvPr/>
        </p:nvSpPr>
        <p:spPr>
          <a:xfrm flipH="1">
            <a:off x="4669289" y="2266763"/>
            <a:ext cx="813195" cy="1578803"/>
          </a:xfrm>
          <a:custGeom>
            <a:avLst/>
            <a:gdLst/>
            <a:ahLst/>
            <a:cxnLst/>
            <a:rect l="l" t="t" r="r" b="b"/>
            <a:pathLst>
              <a:path w="813195" h="1578803">
                <a:moveTo>
                  <a:pt x="813195" y="0"/>
                </a:moveTo>
                <a:lnTo>
                  <a:pt x="0" y="0"/>
                </a:lnTo>
                <a:lnTo>
                  <a:pt x="0" y="1578803"/>
                </a:lnTo>
                <a:lnTo>
                  <a:pt x="813195" y="1578803"/>
                </a:lnTo>
                <a:lnTo>
                  <a:pt x="813195" y="0"/>
                </a:lnTo>
                <a:close/>
              </a:path>
            </a:pathLst>
          </a:custGeom>
          <a:blipFill>
            <a:blip r:embed="rId7"/>
            <a:stretch>
              <a:fillRect l="-29432" r="-129432"/>
            </a:stretch>
          </a:blipFill>
        </p:spPr>
        <p:txBody>
          <a:bodyPr/>
          <a:lstStyle/>
          <a:p>
            <a:endParaRPr lang="ja-JP" altLang="en-US"/>
          </a:p>
        </p:txBody>
      </p:sp>
      <p:sp>
        <p:nvSpPr>
          <p:cNvPr id="60" name="Freeform 60"/>
          <p:cNvSpPr/>
          <p:nvPr/>
        </p:nvSpPr>
        <p:spPr>
          <a:xfrm>
            <a:off x="593207" y="5172772"/>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nvGrpSpPr>
          <p:cNvPr id="61" name="Group 61"/>
          <p:cNvGrpSpPr/>
          <p:nvPr/>
        </p:nvGrpSpPr>
        <p:grpSpPr>
          <a:xfrm rot="-1581">
            <a:off x="552751" y="3370633"/>
            <a:ext cx="6454498" cy="402823"/>
            <a:chOff x="0" y="0"/>
            <a:chExt cx="2313022" cy="144359"/>
          </a:xfrm>
        </p:grpSpPr>
        <p:sp>
          <p:nvSpPr>
            <p:cNvPr id="62" name="Freeform 62"/>
            <p:cNvSpPr/>
            <p:nvPr/>
          </p:nvSpPr>
          <p:spPr>
            <a:xfrm>
              <a:off x="0" y="0"/>
              <a:ext cx="2313022" cy="144359"/>
            </a:xfrm>
            <a:custGeom>
              <a:avLst/>
              <a:gdLst/>
              <a:ahLst/>
              <a:cxnLst/>
              <a:rect l="l" t="t" r="r" b="b"/>
              <a:pathLst>
                <a:path w="2313022" h="144359">
                  <a:moveTo>
                    <a:pt x="2313022" y="4798"/>
                  </a:moveTo>
                  <a:lnTo>
                    <a:pt x="2313022" y="139561"/>
                  </a:lnTo>
                  <a:cubicBezTo>
                    <a:pt x="2313022" y="142211"/>
                    <a:pt x="2310873" y="144359"/>
                    <a:pt x="2308224" y="144359"/>
                  </a:cubicBezTo>
                  <a:lnTo>
                    <a:pt x="4798" y="144359"/>
                  </a:lnTo>
                  <a:cubicBezTo>
                    <a:pt x="2148" y="144359"/>
                    <a:pt x="0" y="142211"/>
                    <a:pt x="0" y="139561"/>
                  </a:cubicBezTo>
                  <a:lnTo>
                    <a:pt x="0" y="4798"/>
                  </a:lnTo>
                  <a:cubicBezTo>
                    <a:pt x="0" y="2148"/>
                    <a:pt x="2148" y="0"/>
                    <a:pt x="4798" y="0"/>
                  </a:cubicBezTo>
                  <a:lnTo>
                    <a:pt x="2308224" y="0"/>
                  </a:lnTo>
                  <a:cubicBezTo>
                    <a:pt x="2309496" y="0"/>
                    <a:pt x="2310717" y="505"/>
                    <a:pt x="2311616" y="1405"/>
                  </a:cubicBezTo>
                  <a:cubicBezTo>
                    <a:pt x="2312516" y="2305"/>
                    <a:pt x="2313022" y="3525"/>
                    <a:pt x="2313022" y="4798"/>
                  </a:cubicBezTo>
                  <a:close/>
                </a:path>
              </a:pathLst>
            </a:custGeom>
            <a:solidFill>
              <a:srgbClr val="FFFFFF"/>
            </a:solidFill>
            <a:ln w="28575" cap="sq">
              <a:solidFill>
                <a:srgbClr val="000000"/>
              </a:solidFill>
              <a:prstDash val="solid"/>
              <a:miter/>
            </a:ln>
          </p:spPr>
          <p:txBody>
            <a:bodyPr/>
            <a:lstStyle/>
            <a:p>
              <a:endParaRPr lang="ja-JP" altLang="en-US"/>
            </a:p>
          </p:txBody>
        </p:sp>
        <p:sp>
          <p:nvSpPr>
            <p:cNvPr id="63" name="TextBox 63"/>
            <p:cNvSpPr txBox="1"/>
            <p:nvPr/>
          </p:nvSpPr>
          <p:spPr>
            <a:xfrm>
              <a:off x="0" y="-19050"/>
              <a:ext cx="2313022" cy="163409"/>
            </a:xfrm>
            <a:prstGeom prst="rect">
              <a:avLst/>
            </a:prstGeom>
          </p:spPr>
          <p:txBody>
            <a:bodyPr lIns="50800" tIns="50800" rIns="50800" bIns="50800" rtlCol="0" anchor="ctr"/>
            <a:lstStyle/>
            <a:p>
              <a:pPr algn="ctr">
                <a:lnSpc>
                  <a:spcPts val="1960"/>
                </a:lnSpc>
              </a:pPr>
              <a:endParaRPr/>
            </a:p>
          </p:txBody>
        </p:sp>
      </p:grpSp>
      <p:grpSp>
        <p:nvGrpSpPr>
          <p:cNvPr id="64" name="Group 64"/>
          <p:cNvGrpSpPr/>
          <p:nvPr/>
        </p:nvGrpSpPr>
        <p:grpSpPr>
          <a:xfrm>
            <a:off x="216392" y="3978916"/>
            <a:ext cx="7193764" cy="652541"/>
            <a:chOff x="0" y="0"/>
            <a:chExt cx="9591685" cy="870055"/>
          </a:xfrm>
        </p:grpSpPr>
        <p:sp>
          <p:nvSpPr>
            <p:cNvPr id="65" name="Freeform 65"/>
            <p:cNvSpPr/>
            <p:nvPr/>
          </p:nvSpPr>
          <p:spPr>
            <a:xfrm rot="-381616">
              <a:off x="770279" y="331087"/>
              <a:ext cx="413919" cy="330618"/>
            </a:xfrm>
            <a:custGeom>
              <a:avLst/>
              <a:gdLst/>
              <a:ahLst/>
              <a:cxnLst/>
              <a:rect l="l" t="t" r="r" b="b"/>
              <a:pathLst>
                <a:path w="413919" h="330618">
                  <a:moveTo>
                    <a:pt x="0" y="0"/>
                  </a:moveTo>
                  <a:lnTo>
                    <a:pt x="413920" y="0"/>
                  </a:lnTo>
                  <a:lnTo>
                    <a:pt x="413920" y="330618"/>
                  </a:lnTo>
                  <a:lnTo>
                    <a:pt x="0" y="33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66" name="Freeform 66"/>
            <p:cNvSpPr/>
            <p:nvPr/>
          </p:nvSpPr>
          <p:spPr>
            <a:xfrm rot="-314351">
              <a:off x="1198672" y="24638"/>
              <a:ext cx="567601" cy="611145"/>
            </a:xfrm>
            <a:custGeom>
              <a:avLst/>
              <a:gdLst/>
              <a:ahLst/>
              <a:cxnLst/>
              <a:rect l="l" t="t" r="r" b="b"/>
              <a:pathLst>
                <a:path w="567601" h="611145">
                  <a:moveTo>
                    <a:pt x="0" y="0"/>
                  </a:moveTo>
                  <a:lnTo>
                    <a:pt x="567601" y="0"/>
                  </a:lnTo>
                  <a:lnTo>
                    <a:pt x="567601" y="611145"/>
                  </a:lnTo>
                  <a:lnTo>
                    <a:pt x="0" y="6111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ja-JP" altLang="en-US"/>
            </a:p>
          </p:txBody>
        </p:sp>
        <p:sp>
          <p:nvSpPr>
            <p:cNvPr id="67" name="Freeform 67"/>
            <p:cNvSpPr/>
            <p:nvPr/>
          </p:nvSpPr>
          <p:spPr>
            <a:xfrm rot="-305112">
              <a:off x="13838" y="448364"/>
              <a:ext cx="413919" cy="330618"/>
            </a:xfrm>
            <a:custGeom>
              <a:avLst/>
              <a:gdLst/>
              <a:ahLst/>
              <a:cxnLst/>
              <a:rect l="l" t="t" r="r" b="b"/>
              <a:pathLst>
                <a:path w="413919" h="330618">
                  <a:moveTo>
                    <a:pt x="0" y="0"/>
                  </a:moveTo>
                  <a:lnTo>
                    <a:pt x="413919" y="0"/>
                  </a:lnTo>
                  <a:lnTo>
                    <a:pt x="413919" y="330618"/>
                  </a:lnTo>
                  <a:lnTo>
                    <a:pt x="0" y="33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68" name="Freeform 68"/>
            <p:cNvSpPr/>
            <p:nvPr/>
          </p:nvSpPr>
          <p:spPr>
            <a:xfrm rot="-213526">
              <a:off x="1756071" y="265171"/>
              <a:ext cx="404977" cy="289052"/>
            </a:xfrm>
            <a:custGeom>
              <a:avLst/>
              <a:gdLst/>
              <a:ahLst/>
              <a:cxnLst/>
              <a:rect l="l" t="t" r="r" b="b"/>
              <a:pathLst>
                <a:path w="404977" h="289052">
                  <a:moveTo>
                    <a:pt x="0" y="0"/>
                  </a:moveTo>
                  <a:lnTo>
                    <a:pt x="404976" y="0"/>
                  </a:lnTo>
                  <a:lnTo>
                    <a:pt x="404976" y="289053"/>
                  </a:lnTo>
                  <a:lnTo>
                    <a:pt x="0" y="2890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ja-JP" altLang="en-US"/>
            </a:p>
          </p:txBody>
        </p:sp>
        <p:sp>
          <p:nvSpPr>
            <p:cNvPr id="69" name="Freeform 69"/>
            <p:cNvSpPr/>
            <p:nvPr/>
          </p:nvSpPr>
          <p:spPr>
            <a:xfrm rot="-188541">
              <a:off x="2184686" y="47564"/>
              <a:ext cx="542916" cy="542916"/>
            </a:xfrm>
            <a:custGeom>
              <a:avLst/>
              <a:gdLst/>
              <a:ahLst/>
              <a:cxnLst/>
              <a:rect l="l" t="t" r="r" b="b"/>
              <a:pathLst>
                <a:path w="542916" h="542916">
                  <a:moveTo>
                    <a:pt x="0" y="0"/>
                  </a:moveTo>
                  <a:lnTo>
                    <a:pt x="542917" y="0"/>
                  </a:lnTo>
                  <a:lnTo>
                    <a:pt x="542917" y="542917"/>
                  </a:lnTo>
                  <a:lnTo>
                    <a:pt x="0" y="5429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70" name="Freeform 70"/>
            <p:cNvSpPr/>
            <p:nvPr/>
          </p:nvSpPr>
          <p:spPr>
            <a:xfrm rot="-181969">
              <a:off x="2678951" y="145998"/>
              <a:ext cx="385281" cy="368425"/>
            </a:xfrm>
            <a:custGeom>
              <a:avLst/>
              <a:gdLst/>
              <a:ahLst/>
              <a:cxnLst/>
              <a:rect l="l" t="t" r="r" b="b"/>
              <a:pathLst>
                <a:path w="385281" h="368425">
                  <a:moveTo>
                    <a:pt x="0" y="0"/>
                  </a:moveTo>
                  <a:lnTo>
                    <a:pt x="385281" y="0"/>
                  </a:lnTo>
                  <a:lnTo>
                    <a:pt x="385281" y="368425"/>
                  </a:lnTo>
                  <a:lnTo>
                    <a:pt x="0" y="3684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ja-JP" altLang="en-US"/>
            </a:p>
          </p:txBody>
        </p:sp>
        <p:sp>
          <p:nvSpPr>
            <p:cNvPr id="71" name="Freeform 71"/>
            <p:cNvSpPr/>
            <p:nvPr/>
          </p:nvSpPr>
          <p:spPr>
            <a:xfrm>
              <a:off x="3106573" y="127246"/>
              <a:ext cx="780768" cy="383552"/>
            </a:xfrm>
            <a:custGeom>
              <a:avLst/>
              <a:gdLst/>
              <a:ahLst/>
              <a:cxnLst/>
              <a:rect l="l" t="t" r="r" b="b"/>
              <a:pathLst>
                <a:path w="780768" h="383552">
                  <a:moveTo>
                    <a:pt x="0" y="0"/>
                  </a:moveTo>
                  <a:lnTo>
                    <a:pt x="780767" y="0"/>
                  </a:lnTo>
                  <a:lnTo>
                    <a:pt x="780767" y="383553"/>
                  </a:lnTo>
                  <a:lnTo>
                    <a:pt x="0" y="3835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ja-JP" altLang="en-US"/>
            </a:p>
          </p:txBody>
        </p:sp>
        <p:sp>
          <p:nvSpPr>
            <p:cNvPr id="72" name="Freeform 72"/>
            <p:cNvSpPr/>
            <p:nvPr/>
          </p:nvSpPr>
          <p:spPr>
            <a:xfrm rot="-356191">
              <a:off x="441595" y="413083"/>
              <a:ext cx="329240" cy="321832"/>
            </a:xfrm>
            <a:custGeom>
              <a:avLst/>
              <a:gdLst/>
              <a:ahLst/>
              <a:cxnLst/>
              <a:rect l="l" t="t" r="r" b="b"/>
              <a:pathLst>
                <a:path w="329240" h="321832">
                  <a:moveTo>
                    <a:pt x="0" y="0"/>
                  </a:moveTo>
                  <a:lnTo>
                    <a:pt x="329240" y="0"/>
                  </a:lnTo>
                  <a:lnTo>
                    <a:pt x="329240"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sp>
          <p:nvSpPr>
            <p:cNvPr id="73" name="Freeform 73"/>
            <p:cNvSpPr/>
            <p:nvPr/>
          </p:nvSpPr>
          <p:spPr>
            <a:xfrm rot="282110">
              <a:off x="7559668" y="267450"/>
              <a:ext cx="378020" cy="301943"/>
            </a:xfrm>
            <a:custGeom>
              <a:avLst/>
              <a:gdLst/>
              <a:ahLst/>
              <a:cxnLst/>
              <a:rect l="l" t="t" r="r" b="b"/>
              <a:pathLst>
                <a:path w="378020" h="301943">
                  <a:moveTo>
                    <a:pt x="0" y="0"/>
                  </a:moveTo>
                  <a:lnTo>
                    <a:pt x="378020" y="0"/>
                  </a:lnTo>
                  <a:lnTo>
                    <a:pt x="378020" y="301944"/>
                  </a:lnTo>
                  <a:lnTo>
                    <a:pt x="0" y="3019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74" name="Freeform 74"/>
            <p:cNvSpPr/>
            <p:nvPr/>
          </p:nvSpPr>
          <p:spPr>
            <a:xfrm rot="387525">
              <a:off x="7896195" y="134146"/>
              <a:ext cx="542916" cy="542916"/>
            </a:xfrm>
            <a:custGeom>
              <a:avLst/>
              <a:gdLst/>
              <a:ahLst/>
              <a:cxnLst/>
              <a:rect l="l" t="t" r="r" b="b"/>
              <a:pathLst>
                <a:path w="542916" h="542916">
                  <a:moveTo>
                    <a:pt x="0" y="0"/>
                  </a:moveTo>
                  <a:lnTo>
                    <a:pt x="542917" y="0"/>
                  </a:lnTo>
                  <a:lnTo>
                    <a:pt x="542917" y="542916"/>
                  </a:lnTo>
                  <a:lnTo>
                    <a:pt x="0" y="5429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75" name="Freeform 75"/>
            <p:cNvSpPr/>
            <p:nvPr/>
          </p:nvSpPr>
          <p:spPr>
            <a:xfrm rot="457584">
              <a:off x="8397198" y="373404"/>
              <a:ext cx="329240" cy="321832"/>
            </a:xfrm>
            <a:custGeom>
              <a:avLst/>
              <a:gdLst/>
              <a:ahLst/>
              <a:cxnLst/>
              <a:rect l="l" t="t" r="r" b="b"/>
              <a:pathLst>
                <a:path w="329240" h="321832">
                  <a:moveTo>
                    <a:pt x="0" y="0"/>
                  </a:moveTo>
                  <a:lnTo>
                    <a:pt x="329240" y="0"/>
                  </a:lnTo>
                  <a:lnTo>
                    <a:pt x="329240"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sp>
          <p:nvSpPr>
            <p:cNvPr id="76" name="Freeform 76"/>
            <p:cNvSpPr/>
            <p:nvPr/>
          </p:nvSpPr>
          <p:spPr>
            <a:xfrm rot="704489">
              <a:off x="8764697" y="402386"/>
              <a:ext cx="795546" cy="390812"/>
            </a:xfrm>
            <a:custGeom>
              <a:avLst/>
              <a:gdLst/>
              <a:ahLst/>
              <a:cxnLst/>
              <a:rect l="l" t="t" r="r" b="b"/>
              <a:pathLst>
                <a:path w="795546" h="390812">
                  <a:moveTo>
                    <a:pt x="0" y="0"/>
                  </a:moveTo>
                  <a:lnTo>
                    <a:pt x="795547" y="0"/>
                  </a:lnTo>
                  <a:lnTo>
                    <a:pt x="795547" y="390812"/>
                  </a:lnTo>
                  <a:lnTo>
                    <a:pt x="0" y="3908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ja-JP" altLang="en-US"/>
            </a:p>
          </p:txBody>
        </p:sp>
        <p:sp>
          <p:nvSpPr>
            <p:cNvPr id="77" name="Freeform 77"/>
            <p:cNvSpPr/>
            <p:nvPr/>
          </p:nvSpPr>
          <p:spPr>
            <a:xfrm rot="314042">
              <a:off x="7222406" y="244171"/>
              <a:ext cx="329240" cy="321832"/>
            </a:xfrm>
            <a:custGeom>
              <a:avLst/>
              <a:gdLst/>
              <a:ahLst/>
              <a:cxnLst/>
              <a:rect l="l" t="t" r="r" b="b"/>
              <a:pathLst>
                <a:path w="329240" h="321832">
                  <a:moveTo>
                    <a:pt x="0" y="0"/>
                  </a:moveTo>
                  <a:lnTo>
                    <a:pt x="329239" y="0"/>
                  </a:lnTo>
                  <a:lnTo>
                    <a:pt x="329239" y="321832"/>
                  </a:lnTo>
                  <a:lnTo>
                    <a:pt x="0" y="3218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ja-JP" altLang="en-US"/>
            </a:p>
          </p:txBody>
        </p:sp>
      </p:grpSp>
      <p:sp>
        <p:nvSpPr>
          <p:cNvPr id="78" name="AutoShape 78"/>
          <p:cNvSpPr/>
          <p:nvPr/>
        </p:nvSpPr>
        <p:spPr>
          <a:xfrm>
            <a:off x="4788521" y="9889402"/>
            <a:ext cx="1849443" cy="0"/>
          </a:xfrm>
          <a:prstGeom prst="line">
            <a:avLst/>
          </a:prstGeom>
          <a:ln w="9525" cap="rnd">
            <a:solidFill>
              <a:srgbClr val="000000"/>
            </a:solidFill>
            <a:prstDash val="solid"/>
            <a:headEnd type="none" w="sm" len="sm"/>
            <a:tailEnd type="none" w="sm" len="sm"/>
          </a:ln>
        </p:spPr>
        <p:txBody>
          <a:bodyPr/>
          <a:lstStyle/>
          <a:p>
            <a:endParaRPr lang="ja-JP" altLang="en-US"/>
          </a:p>
        </p:txBody>
      </p:sp>
      <p:sp>
        <p:nvSpPr>
          <p:cNvPr id="79" name="AutoShape 79"/>
          <p:cNvSpPr/>
          <p:nvPr/>
        </p:nvSpPr>
        <p:spPr>
          <a:xfrm>
            <a:off x="4788521" y="10167218"/>
            <a:ext cx="1849443" cy="0"/>
          </a:xfrm>
          <a:prstGeom prst="line">
            <a:avLst/>
          </a:prstGeom>
          <a:ln w="9525" cap="rnd">
            <a:solidFill>
              <a:srgbClr val="000000"/>
            </a:solidFill>
            <a:prstDash val="solid"/>
            <a:headEnd type="none" w="sm" len="sm"/>
            <a:tailEnd type="none" w="sm" len="sm"/>
          </a:ln>
        </p:spPr>
        <p:txBody>
          <a:bodyPr/>
          <a:lstStyle/>
          <a:p>
            <a:endParaRPr lang="ja-JP" altLang="en-US"/>
          </a:p>
        </p:txBody>
      </p:sp>
      <p:sp>
        <p:nvSpPr>
          <p:cNvPr id="80" name="Freeform 80"/>
          <p:cNvSpPr/>
          <p:nvPr/>
        </p:nvSpPr>
        <p:spPr>
          <a:xfrm>
            <a:off x="4469232" y="9735051"/>
            <a:ext cx="176848" cy="113826"/>
          </a:xfrm>
          <a:custGeom>
            <a:avLst/>
            <a:gdLst/>
            <a:ahLst/>
            <a:cxnLst/>
            <a:rect l="l" t="t" r="r" b="b"/>
            <a:pathLst>
              <a:path w="176848" h="113826">
                <a:moveTo>
                  <a:pt x="0" y="0"/>
                </a:moveTo>
                <a:lnTo>
                  <a:pt x="176848" y="0"/>
                </a:lnTo>
                <a:lnTo>
                  <a:pt x="176848" y="113826"/>
                </a:lnTo>
                <a:lnTo>
                  <a:pt x="0" y="11382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ja-JP" altLang="en-US"/>
          </a:p>
        </p:txBody>
      </p:sp>
      <p:sp>
        <p:nvSpPr>
          <p:cNvPr id="81" name="Freeform 81"/>
          <p:cNvSpPr/>
          <p:nvPr/>
        </p:nvSpPr>
        <p:spPr>
          <a:xfrm>
            <a:off x="4497337" y="9982495"/>
            <a:ext cx="127182" cy="174440"/>
          </a:xfrm>
          <a:custGeom>
            <a:avLst/>
            <a:gdLst/>
            <a:ahLst/>
            <a:cxnLst/>
            <a:rect l="l" t="t" r="r" b="b"/>
            <a:pathLst>
              <a:path w="127182" h="174440">
                <a:moveTo>
                  <a:pt x="0" y="0"/>
                </a:moveTo>
                <a:lnTo>
                  <a:pt x="127183" y="0"/>
                </a:lnTo>
                <a:lnTo>
                  <a:pt x="127183" y="174440"/>
                </a:lnTo>
                <a:lnTo>
                  <a:pt x="0" y="17444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ja-JP" altLang="en-US"/>
          </a:p>
        </p:txBody>
      </p:sp>
      <p:grpSp>
        <p:nvGrpSpPr>
          <p:cNvPr id="82" name="Group 82"/>
          <p:cNvGrpSpPr/>
          <p:nvPr/>
        </p:nvGrpSpPr>
        <p:grpSpPr>
          <a:xfrm>
            <a:off x="1358506" y="9553684"/>
            <a:ext cx="2684956" cy="562655"/>
            <a:chOff x="0" y="-19051"/>
            <a:chExt cx="3579941" cy="750206"/>
          </a:xfrm>
        </p:grpSpPr>
        <p:sp>
          <p:nvSpPr>
            <p:cNvPr id="83" name="TextBox 83"/>
            <p:cNvSpPr txBox="1"/>
            <p:nvPr/>
          </p:nvSpPr>
          <p:spPr>
            <a:xfrm>
              <a:off x="0" y="-19051"/>
              <a:ext cx="3579941" cy="750206"/>
            </a:xfrm>
            <a:prstGeom prst="rect">
              <a:avLst/>
            </a:prstGeom>
          </p:spPr>
          <p:txBody>
            <a:bodyPr wrap="square" lIns="0" tIns="0" rIns="0" bIns="0" rtlCol="0" anchor="t">
              <a:spAutoFit/>
            </a:bodyPr>
            <a:lstStyle/>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任期や年齢制限はありません</a:t>
              </a:r>
              <a:r>
                <a:rPr lang="en-US" sz="1100" b="1" spc="49" dirty="0">
                  <a:solidFill>
                    <a:srgbClr val="000000"/>
                  </a:solidFill>
                  <a:latin typeface="ZEN角ゴシックNEW Medium"/>
                  <a:ea typeface="ZEN角ゴシックNEW Medium"/>
                  <a:cs typeface="ZEN角ゴシックNEW Medium"/>
                  <a:sym typeface="ZEN角ゴシックNEW Medium"/>
                </a:rPr>
                <a:t>。</a:t>
              </a:r>
            </a:p>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団体の役員になる必要はありません</a:t>
              </a:r>
              <a:r>
                <a:rPr lang="en-US" sz="1100" b="1" spc="49" dirty="0">
                  <a:solidFill>
                    <a:srgbClr val="000000"/>
                  </a:solidFill>
                  <a:latin typeface="ZEN角ゴシックNEW Medium"/>
                  <a:ea typeface="ZEN角ゴシックNEW Medium"/>
                  <a:cs typeface="ZEN角ゴシックNEW Medium"/>
                  <a:sym typeface="ZEN角ゴシックNEW Medium"/>
                </a:rPr>
                <a:t>。</a:t>
              </a:r>
            </a:p>
            <a:p>
              <a:pPr algn="l">
                <a:lnSpc>
                  <a:spcPts val="1540"/>
                </a:lnSpc>
              </a:pPr>
              <a:r>
                <a:rPr lang="en-US" sz="1100" b="1" spc="49" dirty="0">
                  <a:solidFill>
                    <a:srgbClr val="000000"/>
                  </a:solidFill>
                  <a:latin typeface="ZEN角ゴシックNEW Medium"/>
                  <a:ea typeface="ZEN角ゴシックNEW Medium"/>
                  <a:cs typeface="ZEN角ゴシックNEW Medium"/>
                  <a:sym typeface="ZEN角ゴシックNEW Medium"/>
                </a:rPr>
                <a:t>　</a:t>
              </a:r>
              <a:r>
                <a:rPr lang="en-US" sz="1100" b="1" spc="49" dirty="0" err="1">
                  <a:solidFill>
                    <a:srgbClr val="000000"/>
                  </a:solidFill>
                  <a:latin typeface="Noto Sans JP" panose="020B0500000000000000" pitchFamily="34" charset="-128"/>
                  <a:ea typeface="Noto Sans JP" panose="020B0500000000000000" pitchFamily="34" charset="-128"/>
                  <a:cs typeface="ZEN角ゴシックNEW Medium"/>
                  <a:sym typeface="ZEN角ゴシックNEW Medium"/>
                </a:rPr>
                <a:t>この活動はボランティアです</a:t>
              </a:r>
              <a:r>
                <a:rPr lang="en-US" sz="1100" b="1" spc="49" dirty="0">
                  <a:solidFill>
                    <a:srgbClr val="000000"/>
                  </a:solidFill>
                  <a:latin typeface="ZEN角ゴシックNEW Medium"/>
                  <a:ea typeface="ZEN角ゴシックNEW Medium"/>
                  <a:cs typeface="ZEN角ゴシックNEW Medium"/>
                  <a:sym typeface="ZEN角ゴシックNEW Medium"/>
                </a:rPr>
                <a:t>。</a:t>
              </a:r>
            </a:p>
          </p:txBody>
        </p:sp>
        <p:sp>
          <p:nvSpPr>
            <p:cNvPr id="84" name="Freeform 84"/>
            <p:cNvSpPr/>
            <p:nvPr/>
          </p:nvSpPr>
          <p:spPr>
            <a:xfrm>
              <a:off x="174" y="52633"/>
              <a:ext cx="131694" cy="103200"/>
            </a:xfrm>
            <a:custGeom>
              <a:avLst/>
              <a:gdLst/>
              <a:ahLst/>
              <a:cxnLst/>
              <a:rect l="l" t="t" r="r" b="b"/>
              <a:pathLst>
                <a:path w="131694" h="103200">
                  <a:moveTo>
                    <a:pt x="0" y="0"/>
                  </a:moveTo>
                  <a:lnTo>
                    <a:pt x="131694" y="0"/>
                  </a:lnTo>
                  <a:lnTo>
                    <a:pt x="131694" y="103200"/>
                  </a:lnTo>
                  <a:lnTo>
                    <a:pt x="0" y="10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85" name="Freeform 85"/>
            <p:cNvSpPr/>
            <p:nvPr/>
          </p:nvSpPr>
          <p:spPr>
            <a:xfrm>
              <a:off x="174" y="310773"/>
              <a:ext cx="131694" cy="103200"/>
            </a:xfrm>
            <a:custGeom>
              <a:avLst/>
              <a:gdLst/>
              <a:ahLst/>
              <a:cxnLst/>
              <a:rect l="l" t="t" r="r" b="b"/>
              <a:pathLst>
                <a:path w="131694" h="103200">
                  <a:moveTo>
                    <a:pt x="0" y="0"/>
                  </a:moveTo>
                  <a:lnTo>
                    <a:pt x="131694" y="0"/>
                  </a:lnTo>
                  <a:lnTo>
                    <a:pt x="131694" y="103200"/>
                  </a:lnTo>
                  <a:lnTo>
                    <a:pt x="0" y="103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86" name="Freeform 86"/>
            <p:cNvSpPr/>
            <p:nvPr/>
          </p:nvSpPr>
          <p:spPr>
            <a:xfrm>
              <a:off x="174" y="568913"/>
              <a:ext cx="131694" cy="103200"/>
            </a:xfrm>
            <a:custGeom>
              <a:avLst/>
              <a:gdLst/>
              <a:ahLst/>
              <a:cxnLst/>
              <a:rect l="l" t="t" r="r" b="b"/>
              <a:pathLst>
                <a:path w="131694" h="103200">
                  <a:moveTo>
                    <a:pt x="0" y="0"/>
                  </a:moveTo>
                  <a:lnTo>
                    <a:pt x="131694" y="0"/>
                  </a:lnTo>
                  <a:lnTo>
                    <a:pt x="131694" y="103201"/>
                  </a:lnTo>
                  <a:lnTo>
                    <a:pt x="0" y="1032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grpSp>
        <p:nvGrpSpPr>
          <p:cNvPr id="87" name="Group 87"/>
          <p:cNvGrpSpPr/>
          <p:nvPr/>
        </p:nvGrpSpPr>
        <p:grpSpPr>
          <a:xfrm>
            <a:off x="623798" y="9522568"/>
            <a:ext cx="634368" cy="634368"/>
            <a:chOff x="0" y="0"/>
            <a:chExt cx="845823" cy="845823"/>
          </a:xfrm>
        </p:grpSpPr>
        <p:grpSp>
          <p:nvGrpSpPr>
            <p:cNvPr id="88" name="Group 88"/>
            <p:cNvGrpSpPr/>
            <p:nvPr/>
          </p:nvGrpSpPr>
          <p:grpSpPr>
            <a:xfrm>
              <a:off x="0" y="0"/>
              <a:ext cx="845823" cy="845823"/>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6BA"/>
              </a:solidFill>
            </p:spPr>
            <p:txBody>
              <a:bodyPr/>
              <a:lstStyle/>
              <a:p>
                <a:endParaRPr lang="ja-JP" altLang="en-US"/>
              </a:p>
            </p:txBody>
          </p:sp>
          <p:sp>
            <p:nvSpPr>
              <p:cNvPr id="90" name="TextBox 90"/>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91" name="TextBox 91"/>
            <p:cNvSpPr txBox="1"/>
            <p:nvPr/>
          </p:nvSpPr>
          <p:spPr>
            <a:xfrm>
              <a:off x="99810" y="215902"/>
              <a:ext cx="646204" cy="394969"/>
            </a:xfrm>
            <a:prstGeom prst="rect">
              <a:avLst/>
            </a:prstGeom>
          </p:spPr>
          <p:txBody>
            <a:bodyPr lIns="0" tIns="0" rIns="0" bIns="0" rtlCol="0" anchor="t">
              <a:spAutoFit/>
            </a:bodyPr>
            <a:lstStyle/>
            <a:p>
              <a:pPr algn="ctr">
                <a:lnSpc>
                  <a:spcPts val="1260"/>
                </a:lnSpc>
                <a:spcBef>
                  <a:spcPct val="0"/>
                </a:spcBef>
              </a:pPr>
              <a:r>
                <a:rPr lang="en-US" sz="900" b="1" spc="25" dirty="0" err="1">
                  <a:solidFill>
                    <a:srgbClr val="FFFFFF"/>
                  </a:solidFill>
                  <a:latin typeface="ZEN角ゴシックNEW Bold"/>
                  <a:ea typeface="ZEN角ゴシックNEW Bold"/>
                  <a:cs typeface="ZEN角ゴシックNEW Bold"/>
                  <a:sym typeface="ZEN角ゴシックNEW Bold"/>
                </a:rPr>
                <a:t>ご参加前</a:t>
              </a:r>
              <a:endParaRPr lang="en-US" sz="900" b="1" spc="25" dirty="0">
                <a:solidFill>
                  <a:srgbClr val="FFFFFF"/>
                </a:solidFill>
                <a:latin typeface="ZEN角ゴシックNEW Bold"/>
                <a:ea typeface="ZEN角ゴシックNEW Bold"/>
                <a:cs typeface="ZEN角ゴシックNEW Bold"/>
                <a:sym typeface="ZEN角ゴシックNEW Bold"/>
              </a:endParaRPr>
            </a:p>
            <a:p>
              <a:pPr algn="ctr">
                <a:lnSpc>
                  <a:spcPts val="1260"/>
                </a:lnSpc>
                <a:spcBef>
                  <a:spcPct val="0"/>
                </a:spcBef>
              </a:pPr>
              <a:r>
                <a:rPr lang="en-US" sz="900" b="1" spc="25" dirty="0" err="1">
                  <a:solidFill>
                    <a:srgbClr val="FFFFFF"/>
                  </a:solidFill>
                  <a:latin typeface="ZEN角ゴシックNEW Bold"/>
                  <a:ea typeface="ZEN角ゴシックNEW Bold"/>
                  <a:cs typeface="ZEN角ゴシックNEW Bold"/>
                  <a:sym typeface="ZEN角ゴシックNEW Bold"/>
                </a:rPr>
                <a:t>確認事項</a:t>
              </a:r>
              <a:endParaRPr lang="en-US" sz="900" b="1" spc="25" dirty="0">
                <a:solidFill>
                  <a:srgbClr val="FFFFFF"/>
                </a:solidFill>
                <a:latin typeface="ZEN角ゴシックNEW Bold"/>
                <a:ea typeface="ZEN角ゴシックNEW Bold"/>
                <a:cs typeface="ZEN角ゴシックNEW Bold"/>
                <a:sym typeface="ZEN角ゴシックNEW Bold"/>
              </a:endParaRPr>
            </a:p>
          </p:txBody>
        </p:sp>
      </p:grpSp>
      <p:grpSp>
        <p:nvGrpSpPr>
          <p:cNvPr id="92" name="Group 92"/>
          <p:cNvGrpSpPr/>
          <p:nvPr/>
        </p:nvGrpSpPr>
        <p:grpSpPr>
          <a:xfrm>
            <a:off x="4098397" y="9452889"/>
            <a:ext cx="256427" cy="782852"/>
            <a:chOff x="-6049" y="0"/>
            <a:chExt cx="341903" cy="1043804"/>
          </a:xfrm>
        </p:grpSpPr>
        <p:grpSp>
          <p:nvGrpSpPr>
            <p:cNvPr id="93" name="Group 93"/>
            <p:cNvGrpSpPr/>
            <p:nvPr/>
          </p:nvGrpSpPr>
          <p:grpSpPr>
            <a:xfrm rot="5400000">
              <a:off x="-356999" y="350950"/>
              <a:ext cx="1043804" cy="341903"/>
              <a:chOff x="0" y="-19050"/>
              <a:chExt cx="280557" cy="91898"/>
            </a:xfrm>
          </p:grpSpPr>
          <p:sp>
            <p:nvSpPr>
              <p:cNvPr id="94" name="Freeform 94"/>
              <p:cNvSpPr/>
              <p:nvPr/>
            </p:nvSpPr>
            <p:spPr>
              <a:xfrm>
                <a:off x="3271" y="1626"/>
                <a:ext cx="277286" cy="71222"/>
              </a:xfrm>
              <a:custGeom>
                <a:avLst/>
                <a:gdLst/>
                <a:ahLst/>
                <a:cxnLst/>
                <a:rect l="l" t="t" r="r" b="b"/>
                <a:pathLst>
                  <a:path w="277286" h="71222">
                    <a:moveTo>
                      <a:pt x="35611" y="0"/>
                    </a:moveTo>
                    <a:lnTo>
                      <a:pt x="241675" y="0"/>
                    </a:lnTo>
                    <a:cubicBezTo>
                      <a:pt x="261342" y="0"/>
                      <a:pt x="277286" y="15944"/>
                      <a:pt x="277286" y="35611"/>
                    </a:cubicBezTo>
                    <a:lnTo>
                      <a:pt x="277286" y="35611"/>
                    </a:lnTo>
                    <a:cubicBezTo>
                      <a:pt x="277286" y="45056"/>
                      <a:pt x="273534" y="54113"/>
                      <a:pt x="266855" y="60792"/>
                    </a:cubicBezTo>
                    <a:cubicBezTo>
                      <a:pt x="260177" y="67470"/>
                      <a:pt x="251119" y="71222"/>
                      <a:pt x="241675" y="71222"/>
                    </a:cubicBezTo>
                    <a:lnTo>
                      <a:pt x="35611" y="71222"/>
                    </a:lnTo>
                    <a:cubicBezTo>
                      <a:pt x="26166" y="71222"/>
                      <a:pt x="17109" y="67470"/>
                      <a:pt x="10430" y="60792"/>
                    </a:cubicBezTo>
                    <a:cubicBezTo>
                      <a:pt x="3752" y="54113"/>
                      <a:pt x="0" y="45056"/>
                      <a:pt x="0" y="35611"/>
                    </a:cubicBezTo>
                    <a:lnTo>
                      <a:pt x="0" y="35611"/>
                    </a:lnTo>
                    <a:cubicBezTo>
                      <a:pt x="0" y="26166"/>
                      <a:pt x="3752" y="17109"/>
                      <a:pt x="10430" y="10430"/>
                    </a:cubicBezTo>
                    <a:cubicBezTo>
                      <a:pt x="17109" y="3752"/>
                      <a:pt x="26166" y="0"/>
                      <a:pt x="35611" y="0"/>
                    </a:cubicBezTo>
                    <a:close/>
                  </a:path>
                </a:pathLst>
              </a:custGeom>
              <a:solidFill>
                <a:srgbClr val="0076BA"/>
              </a:solidFill>
            </p:spPr>
            <p:txBody>
              <a:bodyPr/>
              <a:lstStyle/>
              <a:p>
                <a:endParaRPr lang="ja-JP" altLang="en-US"/>
              </a:p>
            </p:txBody>
          </p:sp>
          <p:sp>
            <p:nvSpPr>
              <p:cNvPr id="95" name="TextBox 95"/>
              <p:cNvSpPr txBox="1"/>
              <p:nvPr/>
            </p:nvSpPr>
            <p:spPr>
              <a:xfrm>
                <a:off x="0" y="-19050"/>
                <a:ext cx="277286" cy="90272"/>
              </a:xfrm>
              <a:prstGeom prst="rect">
                <a:avLst/>
              </a:prstGeom>
            </p:spPr>
            <p:txBody>
              <a:bodyPr lIns="50800" tIns="50800" rIns="50800" bIns="50800" rtlCol="0" anchor="ctr"/>
              <a:lstStyle/>
              <a:p>
                <a:pPr algn="ctr">
                  <a:lnSpc>
                    <a:spcPts val="1960"/>
                  </a:lnSpc>
                </a:pPr>
                <a:endParaRPr/>
              </a:p>
            </p:txBody>
          </p:sp>
        </p:grpSp>
        <p:sp>
          <p:nvSpPr>
            <p:cNvPr id="96" name="TextBox 96"/>
            <p:cNvSpPr txBox="1"/>
            <p:nvPr/>
          </p:nvSpPr>
          <p:spPr>
            <a:xfrm>
              <a:off x="46129" y="119692"/>
              <a:ext cx="172719" cy="870239"/>
            </a:xfrm>
            <a:prstGeom prst="rect">
              <a:avLst/>
            </a:prstGeom>
          </p:spPr>
          <p:txBody>
            <a:bodyPr lIns="0" tIns="0" rIns="0" bIns="0" rtlCol="0" anchor="t">
              <a:spAutoFit/>
            </a:bodyPr>
            <a:lstStyle/>
            <a:p>
              <a:pPr algn="ctr">
                <a:lnSpc>
                  <a:spcPts val="1260"/>
                </a:lnSpc>
              </a:pPr>
              <a:r>
                <a:rPr lang="en-US" sz="900" b="1" spc="92" dirty="0" err="1">
                  <a:solidFill>
                    <a:srgbClr val="FFFFFF"/>
                  </a:solidFill>
                  <a:latin typeface="ZEN角ゴシックNEW Bold"/>
                  <a:ea typeface="ZEN角ゴシックNEW Bold"/>
                  <a:cs typeface="ZEN角ゴシックNEW Bold"/>
                  <a:sym typeface="ZEN角ゴシックNEW Bold"/>
                </a:rPr>
                <a:t>問合せ先</a:t>
              </a:r>
              <a:endParaRPr lang="en-US" sz="900" b="1" spc="92" dirty="0">
                <a:solidFill>
                  <a:srgbClr val="FFFFFF"/>
                </a:solidFill>
                <a:latin typeface="ZEN角ゴシックNEW Bold"/>
                <a:ea typeface="ZEN角ゴシックNEW Bold"/>
                <a:cs typeface="ZEN角ゴシックNEW Bold"/>
                <a:sym typeface="ZEN角ゴシックNEW Bold"/>
              </a:endParaRPr>
            </a:p>
          </p:txBody>
        </p:sp>
      </p:grpSp>
      <p:grpSp>
        <p:nvGrpSpPr>
          <p:cNvPr id="97" name="Group 97"/>
          <p:cNvGrpSpPr/>
          <p:nvPr/>
        </p:nvGrpSpPr>
        <p:grpSpPr>
          <a:xfrm>
            <a:off x="461860" y="6636738"/>
            <a:ext cx="2088190" cy="240290"/>
            <a:chOff x="0" y="0"/>
            <a:chExt cx="2784254" cy="320386"/>
          </a:xfrm>
        </p:grpSpPr>
        <p:grpSp>
          <p:nvGrpSpPr>
            <p:cNvPr id="98" name="Group 98"/>
            <p:cNvGrpSpPr/>
            <p:nvPr/>
          </p:nvGrpSpPr>
          <p:grpSpPr>
            <a:xfrm>
              <a:off x="0" y="0"/>
              <a:ext cx="2784254" cy="320386"/>
              <a:chOff x="0" y="0"/>
              <a:chExt cx="748360" cy="86114"/>
            </a:xfrm>
          </p:grpSpPr>
          <p:sp>
            <p:nvSpPr>
              <p:cNvPr id="99" name="Freeform 99"/>
              <p:cNvSpPr/>
              <p:nvPr/>
            </p:nvSpPr>
            <p:spPr>
              <a:xfrm>
                <a:off x="0" y="0"/>
                <a:ext cx="748360" cy="86114"/>
              </a:xfrm>
              <a:custGeom>
                <a:avLst/>
                <a:gdLst/>
                <a:ahLst/>
                <a:cxnLst/>
                <a:rect l="l" t="t" r="r" b="b"/>
                <a:pathLst>
                  <a:path w="748360" h="86114">
                    <a:moveTo>
                      <a:pt x="43057" y="0"/>
                    </a:moveTo>
                    <a:lnTo>
                      <a:pt x="705303" y="0"/>
                    </a:lnTo>
                    <a:cubicBezTo>
                      <a:pt x="716723" y="0"/>
                      <a:pt x="727674" y="4536"/>
                      <a:pt x="735749" y="12611"/>
                    </a:cubicBezTo>
                    <a:cubicBezTo>
                      <a:pt x="743824" y="20686"/>
                      <a:pt x="748360" y="31638"/>
                      <a:pt x="748360" y="43057"/>
                    </a:cubicBezTo>
                    <a:lnTo>
                      <a:pt x="748360" y="43057"/>
                    </a:lnTo>
                    <a:cubicBezTo>
                      <a:pt x="748360" y="54477"/>
                      <a:pt x="743824" y="65428"/>
                      <a:pt x="735749" y="73503"/>
                    </a:cubicBezTo>
                    <a:cubicBezTo>
                      <a:pt x="727674" y="81578"/>
                      <a:pt x="716723" y="86114"/>
                      <a:pt x="705303" y="86114"/>
                    </a:cubicBezTo>
                    <a:lnTo>
                      <a:pt x="43057" y="86114"/>
                    </a:lnTo>
                    <a:cubicBezTo>
                      <a:pt x="31638" y="86114"/>
                      <a:pt x="20686" y="81578"/>
                      <a:pt x="12611" y="73503"/>
                    </a:cubicBezTo>
                    <a:cubicBezTo>
                      <a:pt x="4536" y="65428"/>
                      <a:pt x="0" y="54477"/>
                      <a:pt x="0" y="43057"/>
                    </a:cubicBezTo>
                    <a:lnTo>
                      <a:pt x="0" y="43057"/>
                    </a:lnTo>
                    <a:cubicBezTo>
                      <a:pt x="0" y="31638"/>
                      <a:pt x="4536" y="20686"/>
                      <a:pt x="12611" y="12611"/>
                    </a:cubicBezTo>
                    <a:cubicBezTo>
                      <a:pt x="20686" y="4536"/>
                      <a:pt x="31638" y="0"/>
                      <a:pt x="43057" y="0"/>
                    </a:cubicBezTo>
                    <a:close/>
                  </a:path>
                </a:pathLst>
              </a:custGeom>
              <a:solidFill>
                <a:srgbClr val="0076BA"/>
              </a:solidFill>
            </p:spPr>
            <p:txBody>
              <a:bodyPr/>
              <a:lstStyle/>
              <a:p>
                <a:endParaRPr lang="ja-JP" altLang="en-US"/>
              </a:p>
            </p:txBody>
          </p:sp>
          <p:sp>
            <p:nvSpPr>
              <p:cNvPr id="100" name="TextBox 100"/>
              <p:cNvSpPr txBox="1"/>
              <p:nvPr/>
            </p:nvSpPr>
            <p:spPr>
              <a:xfrm>
                <a:off x="0" y="-19050"/>
                <a:ext cx="748360" cy="105164"/>
              </a:xfrm>
              <a:prstGeom prst="rect">
                <a:avLst/>
              </a:prstGeom>
            </p:spPr>
            <p:txBody>
              <a:bodyPr lIns="50800" tIns="50800" rIns="50800" bIns="50800" rtlCol="0" anchor="ctr"/>
              <a:lstStyle/>
              <a:p>
                <a:pPr algn="ctr">
                  <a:lnSpc>
                    <a:spcPts val="1960"/>
                  </a:lnSpc>
                </a:pPr>
                <a:endParaRPr/>
              </a:p>
            </p:txBody>
          </p:sp>
        </p:grpSp>
        <p:sp>
          <p:nvSpPr>
            <p:cNvPr id="101" name="TextBox 101"/>
            <p:cNvSpPr txBox="1"/>
            <p:nvPr/>
          </p:nvSpPr>
          <p:spPr>
            <a:xfrm>
              <a:off x="169521" y="44397"/>
              <a:ext cx="2430361" cy="235640"/>
            </a:xfrm>
            <a:prstGeom prst="rect">
              <a:avLst/>
            </a:prstGeom>
          </p:spPr>
          <p:txBody>
            <a:bodyPr lIns="0" tIns="0" rIns="0" bIns="0" rtlCol="0" anchor="t">
              <a:spAutoFit/>
            </a:bodyPr>
            <a:lstStyle/>
            <a:p>
              <a:pPr algn="ctr">
                <a:lnSpc>
                  <a:spcPts val="1546"/>
                </a:lnSpc>
                <a:spcBef>
                  <a:spcPct val="0"/>
                </a:spcBef>
              </a:pPr>
              <a:r>
                <a:rPr lang="en-US" sz="1104" b="1" spc="101" dirty="0" err="1">
                  <a:solidFill>
                    <a:srgbClr val="FFFFFF"/>
                  </a:solidFill>
                  <a:latin typeface="ZEN角ゴシックNEW Bold"/>
                  <a:ea typeface="ZEN角ゴシックNEW Bold"/>
                  <a:cs typeface="ZEN角ゴシックNEW Bold"/>
                  <a:sym typeface="ZEN角ゴシックNEW Bold"/>
                </a:rPr>
                <a:t>サポーター活動のQ&amp;A</a:t>
              </a:r>
              <a:endParaRPr lang="en-US" sz="1104" b="1" spc="101" dirty="0">
                <a:solidFill>
                  <a:srgbClr val="FFFFFF"/>
                </a:solidFill>
                <a:latin typeface="ZEN角ゴシックNEW Bold"/>
                <a:ea typeface="ZEN角ゴシックNEW Bold"/>
                <a:cs typeface="ZEN角ゴシックNEW Bold"/>
                <a:sym typeface="ZEN角ゴシックNEW Bold"/>
              </a:endParaRPr>
            </a:p>
          </p:txBody>
        </p:sp>
      </p:grpSp>
      <p:grpSp>
        <p:nvGrpSpPr>
          <p:cNvPr id="102" name="Group 102"/>
          <p:cNvGrpSpPr/>
          <p:nvPr/>
        </p:nvGrpSpPr>
        <p:grpSpPr>
          <a:xfrm>
            <a:off x="930027" y="3940816"/>
            <a:ext cx="5718685" cy="539842"/>
            <a:chOff x="0" y="0"/>
            <a:chExt cx="3909815" cy="500768"/>
          </a:xfrm>
        </p:grpSpPr>
        <p:sp>
          <p:nvSpPr>
            <p:cNvPr id="103" name="Freeform 103"/>
            <p:cNvSpPr/>
            <p:nvPr/>
          </p:nvSpPr>
          <p:spPr>
            <a:xfrm>
              <a:off x="0" y="0"/>
              <a:ext cx="3909814" cy="500768"/>
            </a:xfrm>
            <a:custGeom>
              <a:avLst/>
              <a:gdLst/>
              <a:ahLst/>
              <a:cxnLst/>
              <a:rect l="l" t="t" r="r" b="b"/>
              <a:pathLst>
                <a:path w="3909814" h="500768">
                  <a:moveTo>
                    <a:pt x="3909814" y="0"/>
                  </a:moveTo>
                  <a:lnTo>
                    <a:pt x="0" y="0"/>
                  </a:lnTo>
                  <a:lnTo>
                    <a:pt x="101600" y="250384"/>
                  </a:lnTo>
                  <a:lnTo>
                    <a:pt x="0" y="500768"/>
                  </a:lnTo>
                  <a:lnTo>
                    <a:pt x="3909814" y="500768"/>
                  </a:lnTo>
                  <a:lnTo>
                    <a:pt x="3808214" y="250384"/>
                  </a:lnTo>
                  <a:lnTo>
                    <a:pt x="3909814" y="0"/>
                  </a:lnTo>
                  <a:close/>
                </a:path>
              </a:pathLst>
            </a:custGeom>
            <a:solidFill>
              <a:srgbClr val="FFF500"/>
            </a:solidFill>
            <a:ln w="28575" cap="sq">
              <a:solidFill>
                <a:srgbClr val="000000"/>
              </a:solidFill>
              <a:prstDash val="solid"/>
              <a:miter/>
            </a:ln>
          </p:spPr>
          <p:txBody>
            <a:bodyPr/>
            <a:lstStyle/>
            <a:p>
              <a:endParaRPr lang="ja-JP" altLang="en-US"/>
            </a:p>
          </p:txBody>
        </p:sp>
        <p:sp>
          <p:nvSpPr>
            <p:cNvPr id="104" name="TextBox 104"/>
            <p:cNvSpPr txBox="1"/>
            <p:nvPr/>
          </p:nvSpPr>
          <p:spPr>
            <a:xfrm>
              <a:off x="88900" y="-19050"/>
              <a:ext cx="3732015" cy="519818"/>
            </a:xfrm>
            <a:prstGeom prst="rect">
              <a:avLst/>
            </a:prstGeom>
          </p:spPr>
          <p:txBody>
            <a:bodyPr lIns="50800" tIns="50800" rIns="50800" bIns="50800" rtlCol="0" anchor="ctr"/>
            <a:lstStyle/>
            <a:p>
              <a:pPr algn="ctr">
                <a:lnSpc>
                  <a:spcPts val="1960"/>
                </a:lnSpc>
              </a:pPr>
              <a:endParaRPr/>
            </a:p>
          </p:txBody>
        </p:sp>
      </p:grpSp>
      <p:sp>
        <p:nvSpPr>
          <p:cNvPr id="105" name="TextBox 105"/>
          <p:cNvSpPr txBox="1"/>
          <p:nvPr/>
        </p:nvSpPr>
        <p:spPr>
          <a:xfrm rot="-258419">
            <a:off x="426249" y="808735"/>
            <a:ext cx="1288039" cy="426097"/>
          </a:xfrm>
          <a:prstGeom prst="rect">
            <a:avLst/>
          </a:prstGeom>
        </p:spPr>
        <p:txBody>
          <a:bodyPr lIns="0" tIns="0" rIns="0" bIns="0" rtlCol="0" anchor="t">
            <a:spAutoFit/>
          </a:bodyPr>
          <a:lstStyle/>
          <a:p>
            <a:pPr algn="ctr">
              <a:lnSpc>
                <a:spcPts val="3550"/>
              </a:lnSpc>
              <a:spcBef>
                <a:spcPct val="0"/>
              </a:spcBef>
            </a:pPr>
            <a:r>
              <a:rPr lang="en-US" sz="2535" spc="-167">
                <a:solidFill>
                  <a:srgbClr val="000000"/>
                </a:solidFill>
                <a:latin typeface="つなぎゴシック"/>
                <a:ea typeface="つなぎゴシック"/>
                <a:cs typeface="つなぎゴシック"/>
                <a:sym typeface="つなぎゴシック"/>
              </a:rPr>
              <a:t>あなたの</a:t>
            </a:r>
          </a:p>
        </p:txBody>
      </p:sp>
      <p:grpSp>
        <p:nvGrpSpPr>
          <p:cNvPr id="106" name="Group 106"/>
          <p:cNvGrpSpPr/>
          <p:nvPr/>
        </p:nvGrpSpPr>
        <p:grpSpPr>
          <a:xfrm rot="-258419">
            <a:off x="635502" y="1154773"/>
            <a:ext cx="744995" cy="883606"/>
            <a:chOff x="0" y="-104775"/>
            <a:chExt cx="993326" cy="1178142"/>
          </a:xfrm>
        </p:grpSpPr>
        <p:sp>
          <p:nvSpPr>
            <p:cNvPr id="107" name="TextBox 107"/>
            <p:cNvSpPr txBox="1"/>
            <p:nvPr/>
          </p:nvSpPr>
          <p:spPr>
            <a:xfrm>
              <a:off x="43433" y="-69638"/>
              <a:ext cx="949893" cy="1143005"/>
            </a:xfrm>
            <a:prstGeom prst="rect">
              <a:avLst/>
            </a:prstGeom>
          </p:spPr>
          <p:txBody>
            <a:bodyPr lIns="0" tIns="0" rIns="0" bIns="0" rtlCol="0" anchor="t">
              <a:spAutoFit/>
            </a:bodyPr>
            <a:lstStyle/>
            <a:p>
              <a:pPr algn="ctr">
                <a:lnSpc>
                  <a:spcPts val="7233"/>
                </a:lnSpc>
                <a:spcBef>
                  <a:spcPct val="0"/>
                </a:spcBef>
              </a:pPr>
              <a:r>
                <a:rPr lang="en-US" sz="5167" dirty="0" err="1">
                  <a:solidFill>
                    <a:srgbClr val="737373"/>
                  </a:solidFill>
                  <a:latin typeface="つなぎゴシック"/>
                  <a:ea typeface="つなぎゴシック"/>
                  <a:cs typeface="つなぎゴシック"/>
                  <a:sym typeface="つなぎゴシック"/>
                </a:rPr>
                <a:t>得</a:t>
              </a:r>
              <a:endParaRPr lang="en-US" sz="5167" dirty="0">
                <a:solidFill>
                  <a:srgbClr val="737373"/>
                </a:solidFill>
                <a:latin typeface="つなぎゴシック"/>
                <a:ea typeface="つなぎゴシック"/>
                <a:cs typeface="つなぎゴシック"/>
                <a:sym typeface="つなぎゴシック"/>
              </a:endParaRPr>
            </a:p>
          </p:txBody>
        </p:sp>
        <p:sp>
          <p:nvSpPr>
            <p:cNvPr id="108" name="TextBox 108"/>
            <p:cNvSpPr txBox="1"/>
            <p:nvPr/>
          </p:nvSpPr>
          <p:spPr>
            <a:xfrm>
              <a:off x="0" y="-104775"/>
              <a:ext cx="993326" cy="1143005"/>
            </a:xfrm>
            <a:prstGeom prst="rect">
              <a:avLst/>
            </a:prstGeom>
          </p:spPr>
          <p:txBody>
            <a:bodyPr wrap="square" lIns="0" tIns="0" rIns="0" bIns="0" rtlCol="0" anchor="t">
              <a:spAutoFit/>
            </a:bodyPr>
            <a:lstStyle/>
            <a:p>
              <a:pPr algn="ctr">
                <a:lnSpc>
                  <a:spcPts val="7233"/>
                </a:lnSpc>
                <a:spcBef>
                  <a:spcPct val="0"/>
                </a:spcBef>
              </a:pPr>
              <a:r>
                <a:rPr lang="en-US" sz="5167" dirty="0" err="1">
                  <a:ln w="25400">
                    <a:solidFill>
                      <a:schemeClr val="tx1"/>
                    </a:solidFill>
                  </a:ln>
                  <a:solidFill>
                    <a:srgbClr val="FFF500"/>
                  </a:solidFill>
                  <a:effectLst>
                    <a:outerShdw dist="63500" dir="2700000" algn="tl" rotWithShape="0">
                      <a:schemeClr val="tx1">
                        <a:lumMod val="65000"/>
                        <a:lumOff val="35000"/>
                        <a:alpha val="85261"/>
                      </a:schemeClr>
                    </a:outerShdw>
                  </a:effectLst>
                  <a:latin typeface="つなぎゴシック"/>
                  <a:ea typeface="つなぎゴシック"/>
                  <a:cs typeface="つなぎゴシック"/>
                  <a:sym typeface="つなぎゴシック"/>
                </a:rPr>
                <a:t>得</a:t>
              </a:r>
              <a:endParaRPr lang="en-US" sz="5167" dirty="0">
                <a:ln w="25400">
                  <a:solidFill>
                    <a:schemeClr val="tx1"/>
                  </a:solidFill>
                </a:ln>
                <a:solidFill>
                  <a:srgbClr val="FFF500"/>
                </a:solidFill>
                <a:effectLst>
                  <a:outerShdw dist="63500" dir="2700000" algn="tl" rotWithShape="0">
                    <a:schemeClr val="tx1">
                      <a:lumMod val="65000"/>
                      <a:lumOff val="35000"/>
                      <a:alpha val="85261"/>
                    </a:schemeClr>
                  </a:outerShdw>
                </a:effectLst>
                <a:latin typeface="つなぎゴシック"/>
                <a:ea typeface="つなぎゴシック"/>
                <a:cs typeface="つなぎゴシック"/>
                <a:sym typeface="つなぎゴシック"/>
              </a:endParaRPr>
            </a:p>
          </p:txBody>
        </p:sp>
      </p:grpSp>
      <p:grpSp>
        <p:nvGrpSpPr>
          <p:cNvPr id="109" name="Group 109"/>
          <p:cNvGrpSpPr/>
          <p:nvPr/>
        </p:nvGrpSpPr>
        <p:grpSpPr>
          <a:xfrm rot="-258419">
            <a:off x="1329081" y="1231478"/>
            <a:ext cx="701157" cy="707830"/>
            <a:chOff x="0" y="0"/>
            <a:chExt cx="934876" cy="943773"/>
          </a:xfrm>
        </p:grpSpPr>
        <p:sp>
          <p:nvSpPr>
            <p:cNvPr id="110" name="TextBox 110"/>
            <p:cNvSpPr txBox="1"/>
            <p:nvPr/>
          </p:nvSpPr>
          <p:spPr>
            <a:xfrm>
              <a:off x="43433" y="-60113"/>
              <a:ext cx="891443" cy="1003886"/>
            </a:xfrm>
            <a:prstGeom prst="rect">
              <a:avLst/>
            </a:prstGeom>
          </p:spPr>
          <p:txBody>
            <a:bodyPr lIns="0" tIns="0" rIns="0" bIns="0" rtlCol="0" anchor="t">
              <a:spAutoFit/>
            </a:bodyPr>
            <a:lstStyle/>
            <a:p>
              <a:pPr algn="ctr">
                <a:lnSpc>
                  <a:spcPts val="6322"/>
                </a:lnSpc>
                <a:spcBef>
                  <a:spcPct val="0"/>
                </a:spcBef>
              </a:pPr>
              <a:r>
                <a:rPr lang="en-US" sz="4515">
                  <a:solidFill>
                    <a:srgbClr val="737373"/>
                  </a:solidFill>
                  <a:latin typeface="つなぎゴシック"/>
                  <a:ea typeface="つなぎゴシック"/>
                  <a:cs typeface="つなぎゴシック"/>
                  <a:sym typeface="つなぎゴシック"/>
                </a:rPr>
                <a:t>意</a:t>
              </a:r>
            </a:p>
          </p:txBody>
        </p:sp>
        <p:sp>
          <p:nvSpPr>
            <p:cNvPr id="111" name="TextBox 111"/>
            <p:cNvSpPr txBox="1"/>
            <p:nvPr/>
          </p:nvSpPr>
          <p:spPr>
            <a:xfrm>
              <a:off x="0" y="-95250"/>
              <a:ext cx="934876" cy="1003886"/>
            </a:xfrm>
            <a:prstGeom prst="rect">
              <a:avLst/>
            </a:prstGeom>
          </p:spPr>
          <p:txBody>
            <a:bodyPr lIns="0" tIns="0" rIns="0" bIns="0" rtlCol="0" anchor="t">
              <a:spAutoFit/>
            </a:bodyPr>
            <a:lstStyle/>
            <a:p>
              <a:pPr algn="ctr">
                <a:lnSpc>
                  <a:spcPts val="6322"/>
                </a:lnSpc>
                <a:spcBef>
                  <a:spcPct val="0"/>
                </a:spcBef>
              </a:pPr>
              <a:r>
                <a:rPr lang="en-US" sz="4515" dirty="0" err="1">
                  <a:ln w="2540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rPr>
                <a:t>意</a:t>
              </a:r>
              <a:endParaRPr lang="en-US" sz="4515" dirty="0">
                <a:ln w="25400">
                  <a:solidFill>
                    <a:schemeClr val="tx1"/>
                  </a:solidFill>
                </a:ln>
                <a:solidFill>
                  <a:srgbClr val="FFF500"/>
                </a:solidFill>
                <a:effectLst>
                  <a:outerShdw dist="63500" dir="2700000"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sp>
        <p:nvSpPr>
          <p:cNvPr id="112" name="TextBox 112"/>
          <p:cNvSpPr txBox="1"/>
          <p:nvPr/>
        </p:nvSpPr>
        <p:spPr>
          <a:xfrm rot="-258419">
            <a:off x="2115819" y="1189339"/>
            <a:ext cx="1359500" cy="738664"/>
          </a:xfrm>
          <a:prstGeom prst="rect">
            <a:avLst/>
          </a:prstGeom>
        </p:spPr>
        <p:txBody>
          <a:bodyPr wrap="square" lIns="0" tIns="0" rIns="0" bIns="0" rtlCol="0" anchor="t">
            <a:spAutoFit/>
          </a:bodyPr>
          <a:lstStyle/>
          <a:p>
            <a:pPr algn="ctr">
              <a:spcBef>
                <a:spcPct val="0"/>
              </a:spcBef>
            </a:pPr>
            <a:r>
              <a:rPr lang="en-US" sz="2400" dirty="0" err="1">
                <a:solidFill>
                  <a:srgbClr val="000000"/>
                </a:solidFill>
                <a:latin typeface="つなぎゴシック"/>
                <a:ea typeface="つなぎゴシック"/>
                <a:cs typeface="つなぎゴシック"/>
                <a:sym typeface="つなぎゴシック"/>
              </a:rPr>
              <a:t>自治会</a:t>
            </a:r>
            <a:endParaRPr lang="en-US" sz="2400" dirty="0">
              <a:solidFill>
                <a:srgbClr val="000000"/>
              </a:solidFill>
              <a:latin typeface="つなぎゴシック"/>
              <a:ea typeface="つなぎゴシック"/>
              <a:cs typeface="つなぎゴシック"/>
              <a:sym typeface="つなぎゴシック"/>
            </a:endParaRPr>
          </a:p>
          <a:p>
            <a:pPr algn="ctr">
              <a:spcBef>
                <a:spcPct val="0"/>
              </a:spcBef>
            </a:pPr>
            <a:r>
              <a:rPr lang="ja-JP" altLang="en-US" sz="2400">
                <a:solidFill>
                  <a:srgbClr val="000000"/>
                </a:solidFill>
                <a:latin typeface="つなぎゴシック"/>
                <a:ea typeface="つなぎゴシック"/>
                <a:cs typeface="つなぎゴシック"/>
                <a:sym typeface="つなぎゴシック"/>
              </a:rPr>
              <a:t>　町内会</a:t>
            </a:r>
            <a:endParaRPr lang="en-US" sz="2400" dirty="0">
              <a:solidFill>
                <a:srgbClr val="000000"/>
              </a:solidFill>
              <a:latin typeface="つなぎゴシック"/>
              <a:ea typeface="つなぎゴシック"/>
              <a:cs typeface="つなぎゴシック"/>
              <a:sym typeface="つなぎゴシック"/>
            </a:endParaRPr>
          </a:p>
        </p:txBody>
      </p:sp>
      <p:sp>
        <p:nvSpPr>
          <p:cNvPr id="113" name="TextBox 113"/>
          <p:cNvSpPr txBox="1"/>
          <p:nvPr/>
        </p:nvSpPr>
        <p:spPr>
          <a:xfrm rot="-258419">
            <a:off x="3382856" y="1211527"/>
            <a:ext cx="322067" cy="433373"/>
          </a:xfrm>
          <a:prstGeom prst="rect">
            <a:avLst/>
          </a:prstGeom>
        </p:spPr>
        <p:txBody>
          <a:bodyPr lIns="0" tIns="0" rIns="0" bIns="0" rtlCol="0" anchor="t">
            <a:spAutoFit/>
          </a:bodyPr>
          <a:lstStyle/>
          <a:p>
            <a:pPr algn="ctr">
              <a:lnSpc>
                <a:spcPts val="3550"/>
              </a:lnSpc>
              <a:spcBef>
                <a:spcPct val="0"/>
              </a:spcBef>
            </a:pPr>
            <a:r>
              <a:rPr lang="en-US" sz="2535" dirty="0" err="1">
                <a:solidFill>
                  <a:srgbClr val="000000"/>
                </a:solidFill>
                <a:latin typeface="つなぎゴシック"/>
                <a:ea typeface="つなぎゴシック"/>
                <a:cs typeface="つなぎゴシック"/>
                <a:sym typeface="つなぎゴシック"/>
              </a:rPr>
              <a:t>を</a:t>
            </a:r>
            <a:endParaRPr lang="en-US" sz="2535" dirty="0">
              <a:solidFill>
                <a:srgbClr val="000000"/>
              </a:solidFill>
              <a:latin typeface="つなぎゴシック"/>
              <a:ea typeface="つなぎゴシック"/>
              <a:cs typeface="つなぎゴシック"/>
              <a:sym typeface="つなぎゴシック"/>
            </a:endParaRPr>
          </a:p>
        </p:txBody>
      </p:sp>
      <p:grpSp>
        <p:nvGrpSpPr>
          <p:cNvPr id="114" name="Group 114"/>
          <p:cNvGrpSpPr/>
          <p:nvPr/>
        </p:nvGrpSpPr>
        <p:grpSpPr>
          <a:xfrm>
            <a:off x="2032795" y="179646"/>
            <a:ext cx="1512963" cy="995804"/>
            <a:chOff x="98929" y="163181"/>
            <a:chExt cx="2017284" cy="1327739"/>
          </a:xfrm>
        </p:grpSpPr>
        <p:sp>
          <p:nvSpPr>
            <p:cNvPr id="115" name="Freeform 115"/>
            <p:cNvSpPr/>
            <p:nvPr/>
          </p:nvSpPr>
          <p:spPr>
            <a:xfrm rot="4807361">
              <a:off x="443701" y="-181591"/>
              <a:ext cx="1327739" cy="2017284"/>
            </a:xfrm>
            <a:custGeom>
              <a:avLst/>
              <a:gdLst/>
              <a:ahLst/>
              <a:cxnLst/>
              <a:rect l="l" t="t" r="r" b="b"/>
              <a:pathLst>
                <a:path w="1327739" h="2017284">
                  <a:moveTo>
                    <a:pt x="0" y="0"/>
                  </a:moveTo>
                  <a:lnTo>
                    <a:pt x="1327739" y="0"/>
                  </a:lnTo>
                  <a:lnTo>
                    <a:pt x="1327739" y="2017283"/>
                  </a:lnTo>
                  <a:lnTo>
                    <a:pt x="0" y="201728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ja-JP" altLang="en-US"/>
            </a:p>
          </p:txBody>
        </p:sp>
        <p:sp>
          <p:nvSpPr>
            <p:cNvPr id="116" name="TextBox 116"/>
            <p:cNvSpPr txBox="1"/>
            <p:nvPr/>
          </p:nvSpPr>
          <p:spPr>
            <a:xfrm>
              <a:off x="430134" y="399188"/>
              <a:ext cx="1333603" cy="817404"/>
            </a:xfrm>
            <a:prstGeom prst="rect">
              <a:avLst/>
            </a:prstGeom>
          </p:spPr>
          <p:txBody>
            <a:bodyPr wrap="square" lIns="0" tIns="0" rIns="0" bIns="0" rtlCol="0" anchor="t">
              <a:spAutoFit/>
            </a:bodyPr>
            <a:lstStyle/>
            <a:p>
              <a:pPr algn="ctr">
                <a:lnSpc>
                  <a:spcPts val="2498"/>
                </a:lnSpc>
              </a:pPr>
              <a:r>
                <a:rPr lang="en-US" sz="1699" spc="-203" dirty="0">
                  <a:solidFill>
                    <a:srgbClr val="000000"/>
                  </a:solidFill>
                  <a:latin typeface="つなぎゴシック"/>
                  <a:ea typeface="つなぎゴシック"/>
                  <a:cs typeface="つなぎゴシック"/>
                  <a:sym typeface="つなぎゴシック"/>
                </a:rPr>
                <a:t> </a:t>
              </a:r>
              <a:r>
                <a:rPr lang="en-US" sz="1699" spc="-203" dirty="0" err="1">
                  <a:solidFill>
                    <a:srgbClr val="000000"/>
                  </a:solidFill>
                  <a:latin typeface="つなぎゴシック"/>
                  <a:ea typeface="つなぎゴシック"/>
                  <a:cs typeface="つなぎゴシック"/>
                  <a:sym typeface="つなぎゴシック"/>
                </a:rPr>
                <a:t>ちょこっと</a:t>
              </a:r>
              <a:endParaRPr lang="en-US" sz="1699" spc="-203" dirty="0">
                <a:solidFill>
                  <a:srgbClr val="000000"/>
                </a:solidFill>
                <a:latin typeface="つなぎゴシック"/>
                <a:ea typeface="つなぎゴシック"/>
                <a:cs typeface="つなぎゴシック"/>
                <a:sym typeface="つなぎゴシック"/>
              </a:endParaRPr>
            </a:p>
            <a:p>
              <a:pPr algn="l">
                <a:lnSpc>
                  <a:spcPts val="2498"/>
                </a:lnSpc>
              </a:pPr>
              <a:r>
                <a:rPr lang="en-US" sz="1699" dirty="0" err="1">
                  <a:solidFill>
                    <a:srgbClr val="000000"/>
                  </a:solidFill>
                  <a:latin typeface="つなぎゴシック"/>
                  <a:ea typeface="つなぎゴシック"/>
                  <a:cs typeface="つなぎゴシック"/>
                  <a:sym typeface="つなぎゴシック"/>
                </a:rPr>
                <a:t>でも</a:t>
              </a:r>
              <a:endParaRPr lang="en-US" sz="1699" dirty="0">
                <a:solidFill>
                  <a:srgbClr val="000000"/>
                </a:solidFill>
                <a:latin typeface="つなぎゴシック"/>
                <a:ea typeface="つなぎゴシック"/>
                <a:cs typeface="つなぎゴシック"/>
                <a:sym typeface="つなぎゴシック"/>
              </a:endParaRPr>
            </a:p>
          </p:txBody>
        </p:sp>
      </p:grpSp>
      <p:sp>
        <p:nvSpPr>
          <p:cNvPr id="118" name="Freeform 118"/>
          <p:cNvSpPr/>
          <p:nvPr/>
        </p:nvSpPr>
        <p:spPr>
          <a:xfrm>
            <a:off x="593207" y="5420940"/>
            <a:ext cx="128040" cy="100337"/>
          </a:xfrm>
          <a:custGeom>
            <a:avLst/>
            <a:gdLst/>
            <a:ahLst/>
            <a:cxnLst/>
            <a:rect l="l" t="t" r="r" b="b"/>
            <a:pathLst>
              <a:path w="128040" h="100337">
                <a:moveTo>
                  <a:pt x="0" y="0"/>
                </a:moveTo>
                <a:lnTo>
                  <a:pt x="128040" y="0"/>
                </a:lnTo>
                <a:lnTo>
                  <a:pt x="128040" y="100336"/>
                </a:lnTo>
                <a:lnTo>
                  <a:pt x="0" y="100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19" name="Freeform 119"/>
          <p:cNvSpPr/>
          <p:nvPr/>
        </p:nvSpPr>
        <p:spPr>
          <a:xfrm>
            <a:off x="593207" y="5669107"/>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0" name="Freeform 120"/>
          <p:cNvSpPr/>
          <p:nvPr/>
        </p:nvSpPr>
        <p:spPr>
          <a:xfrm>
            <a:off x="593207" y="5917275"/>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1" name="Freeform 121"/>
          <p:cNvSpPr/>
          <p:nvPr/>
        </p:nvSpPr>
        <p:spPr>
          <a:xfrm>
            <a:off x="593207" y="6165501"/>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2" name="Freeform 122"/>
          <p:cNvSpPr/>
          <p:nvPr/>
        </p:nvSpPr>
        <p:spPr>
          <a:xfrm>
            <a:off x="3892997" y="5157395"/>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3" name="AutoShape 123"/>
          <p:cNvSpPr/>
          <p:nvPr/>
        </p:nvSpPr>
        <p:spPr>
          <a:xfrm>
            <a:off x="408926" y="4993499"/>
            <a:ext cx="6727242" cy="0"/>
          </a:xfrm>
          <a:prstGeom prst="line">
            <a:avLst/>
          </a:prstGeom>
          <a:ln w="19050" cap="flat">
            <a:solidFill>
              <a:srgbClr val="000000"/>
            </a:solidFill>
            <a:prstDash val="solid"/>
            <a:headEnd type="none" w="sm" len="sm"/>
            <a:tailEnd type="none" w="sm" len="sm"/>
          </a:ln>
        </p:spPr>
        <p:txBody>
          <a:bodyPr/>
          <a:lstStyle/>
          <a:p>
            <a:endParaRPr lang="ja-JP" altLang="en-US"/>
          </a:p>
        </p:txBody>
      </p:sp>
      <p:sp>
        <p:nvSpPr>
          <p:cNvPr id="124" name="AutoShape 124"/>
          <p:cNvSpPr/>
          <p:nvPr/>
        </p:nvSpPr>
        <p:spPr>
          <a:xfrm>
            <a:off x="3780000" y="4708106"/>
            <a:ext cx="0" cy="1747657"/>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125" name="Freeform 125"/>
          <p:cNvSpPr/>
          <p:nvPr/>
        </p:nvSpPr>
        <p:spPr>
          <a:xfrm>
            <a:off x="3891512" y="5922843"/>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6" name="Freeform 126"/>
          <p:cNvSpPr/>
          <p:nvPr/>
        </p:nvSpPr>
        <p:spPr>
          <a:xfrm>
            <a:off x="3892997" y="5426966"/>
            <a:ext cx="128040" cy="100337"/>
          </a:xfrm>
          <a:custGeom>
            <a:avLst/>
            <a:gdLst/>
            <a:ahLst/>
            <a:cxnLst/>
            <a:rect l="l" t="t" r="r" b="b"/>
            <a:pathLst>
              <a:path w="128040" h="100337">
                <a:moveTo>
                  <a:pt x="0" y="0"/>
                </a:moveTo>
                <a:lnTo>
                  <a:pt x="128040" y="0"/>
                </a:lnTo>
                <a:lnTo>
                  <a:pt x="128040" y="100337"/>
                </a:lnTo>
                <a:lnTo>
                  <a:pt x="0" y="100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7" name="Freeform 127"/>
          <p:cNvSpPr/>
          <p:nvPr/>
        </p:nvSpPr>
        <p:spPr>
          <a:xfrm>
            <a:off x="3892997" y="5665608"/>
            <a:ext cx="128040" cy="100337"/>
          </a:xfrm>
          <a:custGeom>
            <a:avLst/>
            <a:gdLst/>
            <a:ahLst/>
            <a:cxnLst/>
            <a:rect l="l" t="t" r="r" b="b"/>
            <a:pathLst>
              <a:path w="128040" h="100337">
                <a:moveTo>
                  <a:pt x="0" y="0"/>
                </a:moveTo>
                <a:lnTo>
                  <a:pt x="128040" y="0"/>
                </a:lnTo>
                <a:lnTo>
                  <a:pt x="128040" y="100336"/>
                </a:lnTo>
                <a:lnTo>
                  <a:pt x="0" y="100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28" name="Freeform 128"/>
          <p:cNvSpPr/>
          <p:nvPr/>
        </p:nvSpPr>
        <p:spPr>
          <a:xfrm>
            <a:off x="5595947" y="6579588"/>
            <a:ext cx="1450708" cy="964206"/>
          </a:xfrm>
          <a:custGeom>
            <a:avLst/>
            <a:gdLst/>
            <a:ahLst/>
            <a:cxnLst/>
            <a:rect l="l" t="t" r="r" b="b"/>
            <a:pathLst>
              <a:path w="1450708" h="964206">
                <a:moveTo>
                  <a:pt x="0" y="0"/>
                </a:moveTo>
                <a:lnTo>
                  <a:pt x="1450707" y="0"/>
                </a:lnTo>
                <a:lnTo>
                  <a:pt x="1450707" y="964206"/>
                </a:lnTo>
                <a:lnTo>
                  <a:pt x="0" y="964206"/>
                </a:lnTo>
                <a:lnTo>
                  <a:pt x="0" y="0"/>
                </a:lnTo>
                <a:close/>
              </a:path>
            </a:pathLst>
          </a:custGeom>
          <a:blipFill>
            <a:blip r:embed="rId30"/>
            <a:stretch>
              <a:fillRect t="-12842"/>
            </a:stretch>
          </a:blipFill>
        </p:spPr>
        <p:txBody>
          <a:bodyPr/>
          <a:lstStyle/>
          <a:p>
            <a:endParaRPr lang="ja-JP" altLang="en-US"/>
          </a:p>
        </p:txBody>
      </p:sp>
      <p:grpSp>
        <p:nvGrpSpPr>
          <p:cNvPr id="129" name="Group 129"/>
          <p:cNvGrpSpPr/>
          <p:nvPr/>
        </p:nvGrpSpPr>
        <p:grpSpPr>
          <a:xfrm>
            <a:off x="471420" y="8394465"/>
            <a:ext cx="68288" cy="68288"/>
            <a:chOff x="0" y="0"/>
            <a:chExt cx="812800" cy="812800"/>
          </a:xfrm>
        </p:grpSpPr>
        <p:sp>
          <p:nvSpPr>
            <p:cNvPr id="130" name="Freeform 1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31" name="TextBox 131"/>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132" name="TextBox 132"/>
          <p:cNvSpPr txBox="1"/>
          <p:nvPr/>
        </p:nvSpPr>
        <p:spPr>
          <a:xfrm>
            <a:off x="657715" y="4751986"/>
            <a:ext cx="1760930" cy="207645"/>
          </a:xfrm>
          <a:prstGeom prst="rect">
            <a:avLst/>
          </a:prstGeom>
        </p:spPr>
        <p:txBody>
          <a:bodyPr lIns="0" tIns="0" rIns="0" bIns="0" rtlCol="0" anchor="t">
            <a:spAutoFit/>
          </a:bodyPr>
          <a:lstStyle/>
          <a:p>
            <a:pPr algn="l">
              <a:lnSpc>
                <a:spcPts val="1680"/>
              </a:lnSpc>
              <a:spcBef>
                <a:spcPct val="0"/>
              </a:spcBef>
            </a:pPr>
            <a:r>
              <a:rPr lang="en-US" sz="1200" b="1" spc="94" dirty="0" err="1">
                <a:solidFill>
                  <a:srgbClr val="FFFFFF"/>
                </a:solidFill>
                <a:latin typeface="Noto Sans JP" panose="020B0500000000000000" pitchFamily="34" charset="-128"/>
                <a:ea typeface="Noto Sans JP" panose="020B0500000000000000" pitchFamily="34" charset="-128"/>
                <a:cs typeface="つなぎゴシック"/>
                <a:sym typeface="つなぎゴシック"/>
              </a:rPr>
              <a:t>こんな方大歓迎です</a:t>
            </a:r>
            <a:r>
              <a:rPr lang="en-US" sz="1200" b="1" spc="94" dirty="0">
                <a:solidFill>
                  <a:srgbClr val="FFFFFF"/>
                </a:solidFill>
                <a:latin typeface="Noto Sans JP" panose="020B0500000000000000" pitchFamily="34" charset="-128"/>
                <a:ea typeface="Noto Sans JP" panose="020B0500000000000000" pitchFamily="34" charset="-128"/>
                <a:cs typeface="つなぎゴシック"/>
                <a:sym typeface="つなぎゴシック"/>
              </a:rPr>
              <a:t>！</a:t>
            </a:r>
          </a:p>
        </p:txBody>
      </p:sp>
      <p:sp>
        <p:nvSpPr>
          <p:cNvPr id="133" name="TextBox 133"/>
          <p:cNvSpPr txBox="1"/>
          <p:nvPr/>
        </p:nvSpPr>
        <p:spPr>
          <a:xfrm>
            <a:off x="823659" y="5370837"/>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SNSを見たり投稿するのが好き</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34" name="TextBox 134"/>
          <p:cNvSpPr txBox="1"/>
          <p:nvPr/>
        </p:nvSpPr>
        <p:spPr>
          <a:xfrm>
            <a:off x="823659" y="5619004"/>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誰かの｢困った｣を助けるのが嬉しい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grpSp>
        <p:nvGrpSpPr>
          <p:cNvPr id="135" name="Group 135"/>
          <p:cNvGrpSpPr/>
          <p:nvPr/>
        </p:nvGrpSpPr>
        <p:grpSpPr>
          <a:xfrm>
            <a:off x="6332048" y="1856315"/>
            <a:ext cx="884603" cy="1066212"/>
            <a:chOff x="0" y="0"/>
            <a:chExt cx="1179471" cy="1421616"/>
          </a:xfrm>
        </p:grpSpPr>
        <p:sp>
          <p:nvSpPr>
            <p:cNvPr id="136" name="TextBox 136"/>
            <p:cNvSpPr txBox="1"/>
            <p:nvPr/>
          </p:nvSpPr>
          <p:spPr>
            <a:xfrm rot="-289681">
              <a:off x="103412" y="-81412"/>
              <a:ext cx="1016300" cy="1462854"/>
            </a:xfrm>
            <a:prstGeom prst="rect">
              <a:avLst/>
            </a:prstGeom>
          </p:spPr>
          <p:txBody>
            <a:bodyPr lIns="0" tIns="0" rIns="0" bIns="0" rtlCol="0" anchor="t">
              <a:spAutoFit/>
            </a:bodyPr>
            <a:lstStyle/>
            <a:p>
              <a:pPr algn="ctr">
                <a:lnSpc>
                  <a:spcPts val="9202"/>
                </a:lnSpc>
                <a:spcBef>
                  <a:spcPct val="0"/>
                </a:spcBef>
              </a:pPr>
              <a:r>
                <a:rPr lang="en-US" sz="6573">
                  <a:solidFill>
                    <a:srgbClr val="737373"/>
                  </a:solidFill>
                  <a:latin typeface="つなぎゴシック"/>
                  <a:ea typeface="つなぎゴシック"/>
                  <a:cs typeface="つなぎゴシック"/>
                  <a:sym typeface="つなぎゴシック"/>
                </a:rPr>
                <a:t>集</a:t>
              </a:r>
            </a:p>
          </p:txBody>
        </p:sp>
        <p:sp>
          <p:nvSpPr>
            <p:cNvPr id="137" name="TextBox 137"/>
            <p:cNvSpPr txBox="1"/>
            <p:nvPr/>
          </p:nvSpPr>
          <p:spPr>
            <a:xfrm rot="-289681">
              <a:off x="47732" y="-102195"/>
              <a:ext cx="1016300" cy="1462854"/>
            </a:xfrm>
            <a:prstGeom prst="rect">
              <a:avLst/>
            </a:prstGeom>
          </p:spPr>
          <p:txBody>
            <a:bodyPr lIns="0" tIns="0" rIns="0" bIns="0" rtlCol="0" anchor="t">
              <a:spAutoFit/>
            </a:bodyPr>
            <a:lstStyle/>
            <a:p>
              <a:pPr algn="ctr">
                <a:lnSpc>
                  <a:spcPts val="9202"/>
                </a:lnSpc>
                <a:spcBef>
                  <a:spcPct val="0"/>
                </a:spcBef>
              </a:pPr>
              <a:r>
                <a:rPr lang="en-US" sz="6573" dirty="0" err="1">
                  <a:ln w="28575">
                    <a:solidFill>
                      <a:schemeClr val="tx1"/>
                    </a:solidFill>
                  </a:ln>
                  <a:solidFill>
                    <a:srgbClr val="FFF500"/>
                  </a:solidFill>
                  <a:effectLst>
                    <a:outerShdw dist="50800" dir="2713510" algn="ctr" rotWithShape="0">
                      <a:schemeClr val="tx1">
                        <a:lumMod val="65000"/>
                        <a:lumOff val="35000"/>
                        <a:alpha val="84881"/>
                      </a:schemeClr>
                    </a:outerShdw>
                  </a:effectLst>
                  <a:latin typeface="つなぎゴシック"/>
                  <a:ea typeface="つなぎゴシック"/>
                  <a:cs typeface="つなぎゴシック"/>
                  <a:sym typeface="つなぎゴシック"/>
                </a:rPr>
                <a:t>集</a:t>
              </a:r>
              <a:endParaRPr lang="en-US" sz="6573" dirty="0">
                <a:ln w="28575">
                  <a:solidFill>
                    <a:schemeClr val="tx1"/>
                  </a:solidFill>
                </a:ln>
                <a:solidFill>
                  <a:srgbClr val="FFF500"/>
                </a:solidFill>
                <a:effectLst>
                  <a:outerShdw dist="50800" dir="2713510" algn="ctr" rotWithShape="0">
                    <a:schemeClr val="tx1">
                      <a:lumMod val="65000"/>
                      <a:lumOff val="35000"/>
                      <a:alpha val="84881"/>
                    </a:schemeClr>
                  </a:outerShdw>
                </a:effectLst>
                <a:latin typeface="つなぎゴシック"/>
                <a:ea typeface="つなぎゴシック"/>
                <a:cs typeface="つなぎゴシック"/>
                <a:sym typeface="つなぎゴシック"/>
              </a:endParaRPr>
            </a:p>
          </p:txBody>
        </p:sp>
      </p:grpSp>
      <p:sp>
        <p:nvSpPr>
          <p:cNvPr id="138" name="TextBox 138"/>
          <p:cNvSpPr txBox="1"/>
          <p:nvPr/>
        </p:nvSpPr>
        <p:spPr>
          <a:xfrm rot="-289681">
            <a:off x="5696889" y="1427477"/>
            <a:ext cx="762225" cy="1086067"/>
          </a:xfrm>
          <a:prstGeom prst="rect">
            <a:avLst/>
          </a:prstGeom>
        </p:spPr>
        <p:txBody>
          <a:bodyPr lIns="0" tIns="0" rIns="0" bIns="0" rtlCol="0" anchor="t">
            <a:spAutoFit/>
          </a:bodyPr>
          <a:lstStyle/>
          <a:p>
            <a:pPr algn="ctr">
              <a:lnSpc>
                <a:spcPts val="9202"/>
              </a:lnSpc>
              <a:spcBef>
                <a:spcPct val="0"/>
              </a:spcBef>
            </a:pPr>
            <a:r>
              <a:rPr lang="en-US" sz="6573" dirty="0" err="1">
                <a:ln w="28575">
                  <a:solidFill>
                    <a:schemeClr val="tx1"/>
                  </a:solidFill>
                </a:ln>
                <a:solidFill>
                  <a:srgbClr val="FFF500"/>
                </a:solidFill>
                <a:effectLst>
                  <a:outerShdw dist="50800" dir="2681743" algn="ctr" rotWithShape="0">
                    <a:schemeClr val="tx1">
                      <a:lumMod val="65000"/>
                      <a:lumOff val="35000"/>
                      <a:alpha val="85000"/>
                    </a:schemeClr>
                  </a:outerShdw>
                </a:effectLst>
                <a:latin typeface="つなぎゴシック"/>
                <a:ea typeface="つなぎゴシック"/>
                <a:cs typeface="つなぎゴシック"/>
                <a:sym typeface="つなぎゴシック"/>
              </a:rPr>
              <a:t>募</a:t>
            </a:r>
            <a:endParaRPr lang="en-US" sz="6573" dirty="0">
              <a:ln w="28575">
                <a:solidFill>
                  <a:schemeClr val="tx1"/>
                </a:solidFill>
              </a:ln>
              <a:solidFill>
                <a:srgbClr val="FFF500"/>
              </a:solidFill>
              <a:effectLst>
                <a:outerShdw dist="50800" dir="2681743"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sp>
        <p:nvSpPr>
          <p:cNvPr id="139" name="TextBox 139"/>
          <p:cNvSpPr txBox="1"/>
          <p:nvPr/>
        </p:nvSpPr>
        <p:spPr>
          <a:xfrm rot="-307038">
            <a:off x="491390" y="2373597"/>
            <a:ext cx="701523" cy="638516"/>
          </a:xfrm>
          <a:prstGeom prst="rect">
            <a:avLst/>
          </a:prstGeom>
        </p:spPr>
        <p:txBody>
          <a:bodyPr lIns="0" tIns="0" rIns="0" bIns="0" rtlCol="0" anchor="t">
            <a:spAutoFit/>
          </a:bodyPr>
          <a:lstStyle/>
          <a:p>
            <a:pPr algn="ctr">
              <a:lnSpc>
                <a:spcPts val="2517"/>
              </a:lnSpc>
            </a:pPr>
            <a:r>
              <a:rPr lang="en-US" sz="2189" spc="188">
                <a:solidFill>
                  <a:srgbClr val="000000"/>
                </a:solidFill>
                <a:latin typeface="つなぎゴシック"/>
                <a:ea typeface="つなぎゴシック"/>
                <a:cs typeface="つなぎゴシック"/>
                <a:sym typeface="つなぎゴシック"/>
              </a:rPr>
              <a:t>情報</a:t>
            </a:r>
          </a:p>
          <a:p>
            <a:pPr algn="ctr">
              <a:lnSpc>
                <a:spcPts val="2517"/>
              </a:lnSpc>
            </a:pPr>
            <a:r>
              <a:rPr lang="en-US" sz="2189" spc="188">
                <a:solidFill>
                  <a:srgbClr val="000000"/>
                </a:solidFill>
                <a:latin typeface="つなぎゴシック"/>
                <a:ea typeface="つなぎゴシック"/>
                <a:cs typeface="つなぎゴシック"/>
                <a:sym typeface="つなぎゴシック"/>
              </a:rPr>
              <a:t>発信</a:t>
            </a:r>
          </a:p>
        </p:txBody>
      </p:sp>
      <p:sp>
        <p:nvSpPr>
          <p:cNvPr id="140" name="TextBox 140"/>
          <p:cNvSpPr txBox="1"/>
          <p:nvPr/>
        </p:nvSpPr>
        <p:spPr>
          <a:xfrm rot="-315248">
            <a:off x="4792601" y="1407354"/>
            <a:ext cx="1206598" cy="1442053"/>
          </a:xfrm>
          <a:prstGeom prst="rect">
            <a:avLst/>
          </a:prstGeom>
        </p:spPr>
        <p:txBody>
          <a:bodyPr lIns="0" tIns="0" rIns="0" bIns="0" rtlCol="0" anchor="t">
            <a:spAutoFit/>
          </a:bodyPr>
          <a:lstStyle/>
          <a:p>
            <a:pPr algn="ctr">
              <a:lnSpc>
                <a:spcPts val="11782"/>
              </a:lnSpc>
              <a:spcBef>
                <a:spcPct val="0"/>
              </a:spcBef>
            </a:pPr>
            <a:r>
              <a:rPr lang="en-US" sz="8415" spc="-631" dirty="0">
                <a:ln w="31750">
                  <a:solidFill>
                    <a:schemeClr val="tx1"/>
                  </a:solidFill>
                </a:ln>
                <a:solidFill>
                  <a:srgbClr val="FFF500"/>
                </a:solidFill>
                <a:effectLst>
                  <a:outerShdw dist="50800" dir="3600000" algn="ctr" rotWithShape="0">
                    <a:schemeClr val="tx1">
                      <a:lumMod val="65000"/>
                      <a:lumOff val="35000"/>
                      <a:alpha val="85000"/>
                    </a:schemeClr>
                  </a:outerShdw>
                </a:effectLst>
                <a:latin typeface="つなぎゴシック"/>
                <a:ea typeface="つなぎゴシック"/>
                <a:cs typeface="つなぎゴシック"/>
                <a:sym typeface="つなぎゴシック"/>
              </a:rPr>
              <a:t>ー</a:t>
            </a:r>
          </a:p>
        </p:txBody>
      </p:sp>
      <p:grpSp>
        <p:nvGrpSpPr>
          <p:cNvPr id="141" name="Group 141"/>
          <p:cNvGrpSpPr/>
          <p:nvPr/>
        </p:nvGrpSpPr>
        <p:grpSpPr>
          <a:xfrm>
            <a:off x="3880093" y="1595822"/>
            <a:ext cx="1352313" cy="1417583"/>
            <a:chOff x="0" y="0"/>
            <a:chExt cx="1803084" cy="1890111"/>
          </a:xfrm>
        </p:grpSpPr>
        <p:sp>
          <p:nvSpPr>
            <p:cNvPr id="142" name="TextBox 142"/>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a:solidFill>
                    <a:srgbClr val="737373"/>
                  </a:solidFill>
                  <a:latin typeface="つなぎゴシック"/>
                  <a:ea typeface="つなぎゴシック"/>
                  <a:cs typeface="つなぎゴシック"/>
                  <a:sym typeface="つなぎゴシック"/>
                </a:rPr>
                <a:t>タ</a:t>
              </a:r>
            </a:p>
          </p:txBody>
        </p:sp>
        <p:sp>
          <p:nvSpPr>
            <p:cNvPr id="143" name="TextBox 143"/>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16944" algn="ctr" rotWithShape="0">
                      <a:schemeClr val="tx1">
                        <a:lumMod val="65000"/>
                        <a:lumOff val="35000"/>
                        <a:alpha val="85000"/>
                      </a:schemeClr>
                    </a:outerShdw>
                  </a:effectLst>
                  <a:latin typeface="つなぎゴシック"/>
                  <a:ea typeface="つなぎゴシック"/>
                  <a:cs typeface="つなぎゴシック"/>
                  <a:sym typeface="つなぎゴシック"/>
                </a:rPr>
                <a:t>タ</a:t>
              </a:r>
              <a:endParaRPr lang="en-US" sz="8415" spc="-631" dirty="0">
                <a:ln w="31750">
                  <a:solidFill>
                    <a:schemeClr val="tx1"/>
                  </a:solidFill>
                </a:ln>
                <a:solidFill>
                  <a:srgbClr val="FFF500"/>
                </a:solidFill>
                <a:effectLst>
                  <a:outerShdw dist="63500" dir="2716944"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grpSp>
        <p:nvGrpSpPr>
          <p:cNvPr id="144" name="Group 144"/>
          <p:cNvGrpSpPr/>
          <p:nvPr/>
        </p:nvGrpSpPr>
        <p:grpSpPr>
          <a:xfrm>
            <a:off x="1047420" y="1856315"/>
            <a:ext cx="1352313" cy="1417583"/>
            <a:chOff x="0" y="0"/>
            <a:chExt cx="1803084" cy="1890111"/>
          </a:xfrm>
        </p:grpSpPr>
        <p:sp>
          <p:nvSpPr>
            <p:cNvPr id="145" name="TextBox 145"/>
            <p:cNvSpPr txBox="1"/>
            <p:nvPr/>
          </p:nvSpPr>
          <p:spPr>
            <a:xfrm rot="-315248">
              <a:off x="112103" y="-48387"/>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solidFill>
                    <a:srgbClr val="737373"/>
                  </a:solidFill>
                  <a:latin typeface="つなぎゴシック"/>
                  <a:ea typeface="つなぎゴシック"/>
                  <a:cs typeface="つなぎゴシック"/>
                  <a:sym typeface="つなぎゴシック"/>
                </a:rPr>
                <a:t>サ</a:t>
              </a:r>
              <a:endParaRPr lang="en-US" sz="8415" spc="-631" dirty="0">
                <a:solidFill>
                  <a:srgbClr val="737373"/>
                </a:solidFill>
                <a:latin typeface="つなぎゴシック"/>
                <a:ea typeface="つなぎゴシック"/>
                <a:cs typeface="つなぎゴシック"/>
                <a:sym typeface="つなぎゴシック"/>
              </a:endParaRPr>
            </a:p>
          </p:txBody>
        </p:sp>
        <p:sp>
          <p:nvSpPr>
            <p:cNvPr id="146" name="TextBox 146"/>
            <p:cNvSpPr txBox="1"/>
            <p:nvPr/>
          </p:nvSpPr>
          <p:spPr>
            <a:xfrm rot="-315248">
              <a:off x="67357" y="-91509"/>
              <a:ext cx="1608797" cy="1868763"/>
            </a:xfrm>
            <a:prstGeom prst="rect">
              <a:avLst/>
            </a:prstGeom>
          </p:spPr>
          <p:txBody>
            <a:bodyPr lIns="0" tIns="0" rIns="0" bIns="0" rtlCol="0" anchor="t">
              <a:spAutoFit/>
            </a:bodyPr>
            <a:lstStyle/>
            <a:p>
              <a:pPr algn="ctr">
                <a:lnSpc>
                  <a:spcPts val="11782"/>
                </a:lnSpc>
                <a:spcBef>
                  <a:spcPct val="0"/>
                </a:spcBef>
              </a:pPr>
              <a:r>
                <a:rPr lang="en-US" sz="8415" spc="-631" dirty="0" err="1">
                  <a:ln w="31750">
                    <a:solidFill>
                      <a:schemeClr val="tx1"/>
                    </a:solidFill>
                  </a:ln>
                  <a:solidFill>
                    <a:srgbClr val="FFF500"/>
                  </a:solidFill>
                  <a:effectLst>
                    <a:outerShdw dist="63500" dir="2726389" algn="ctr" rotWithShape="0">
                      <a:schemeClr val="tx1">
                        <a:lumMod val="65000"/>
                        <a:lumOff val="35000"/>
                        <a:alpha val="85000"/>
                      </a:schemeClr>
                    </a:outerShdw>
                  </a:effectLst>
                  <a:latin typeface="つなぎゴシック"/>
                  <a:ea typeface="つなぎゴシック"/>
                  <a:cs typeface="つなぎゴシック"/>
                  <a:sym typeface="つなぎゴシック"/>
                </a:rPr>
                <a:t>サ</a:t>
              </a:r>
              <a:endParaRPr lang="en-US" sz="8415" spc="-631" dirty="0">
                <a:ln w="31750">
                  <a:solidFill>
                    <a:schemeClr val="tx1"/>
                  </a:solidFill>
                </a:ln>
                <a:solidFill>
                  <a:srgbClr val="FFF500"/>
                </a:solidFill>
                <a:effectLst>
                  <a:outerShdw dist="63500" dir="2726389" algn="ctr" rotWithShape="0">
                    <a:schemeClr val="tx1">
                      <a:lumMod val="65000"/>
                      <a:lumOff val="35000"/>
                      <a:alpha val="85000"/>
                    </a:schemeClr>
                  </a:outerShdw>
                </a:effectLst>
                <a:latin typeface="つなぎゴシック"/>
                <a:ea typeface="つなぎゴシック"/>
                <a:cs typeface="つなぎゴシック"/>
                <a:sym typeface="つなぎゴシック"/>
              </a:endParaRPr>
            </a:p>
          </p:txBody>
        </p:sp>
      </p:grpSp>
      <p:sp>
        <p:nvSpPr>
          <p:cNvPr id="147" name="TextBox 147"/>
          <p:cNvSpPr txBox="1"/>
          <p:nvPr/>
        </p:nvSpPr>
        <p:spPr>
          <a:xfrm rot="334248">
            <a:off x="6568895" y="866555"/>
            <a:ext cx="370294" cy="548337"/>
          </a:xfrm>
          <a:prstGeom prst="rect">
            <a:avLst/>
          </a:prstGeom>
        </p:spPr>
        <p:txBody>
          <a:bodyPr lIns="0" tIns="0" rIns="0" bIns="0" rtlCol="0" anchor="t">
            <a:spAutoFit/>
          </a:bodyPr>
          <a:lstStyle/>
          <a:p>
            <a:pPr algn="ctr">
              <a:lnSpc>
                <a:spcPts val="4489"/>
              </a:lnSpc>
              <a:spcBef>
                <a:spcPct val="0"/>
              </a:spcBef>
            </a:pPr>
            <a:r>
              <a:rPr lang="en-US" sz="3206" spc="-195" dirty="0">
                <a:solidFill>
                  <a:srgbClr val="000000"/>
                </a:solidFill>
                <a:latin typeface="つなぎゴシック"/>
                <a:ea typeface="つなぎゴシック"/>
                <a:cs typeface="つなぎゴシック"/>
                <a:sym typeface="つなぎゴシック"/>
              </a:rPr>
              <a:t>！</a:t>
            </a:r>
          </a:p>
        </p:txBody>
      </p:sp>
      <p:sp>
        <p:nvSpPr>
          <p:cNvPr id="148" name="TextBox 148"/>
          <p:cNvSpPr txBox="1"/>
          <p:nvPr/>
        </p:nvSpPr>
        <p:spPr>
          <a:xfrm>
            <a:off x="823659" y="5122669"/>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スマホやパソコンを使うのは苦じゃない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49" name="TextBox 149"/>
          <p:cNvSpPr txBox="1"/>
          <p:nvPr/>
        </p:nvSpPr>
        <p:spPr>
          <a:xfrm>
            <a:off x="823659" y="5867172"/>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地域の事にちょっとなら関わってみたい</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0" name="TextBox 150"/>
          <p:cNvSpPr txBox="1"/>
          <p:nvPr/>
        </p:nvSpPr>
        <p:spPr>
          <a:xfrm>
            <a:off x="823659" y="6115340"/>
            <a:ext cx="2806263" cy="181610"/>
          </a:xfrm>
          <a:prstGeom prst="rect">
            <a:avLst/>
          </a:prstGeom>
        </p:spPr>
        <p:txBody>
          <a:bodyPr lIns="0" tIns="0" rIns="0" bIns="0" rtlCol="0" anchor="t">
            <a:spAutoFit/>
          </a:bodyPr>
          <a:lstStyle/>
          <a:p>
            <a:pPr algn="l">
              <a:lnSpc>
                <a:spcPts val="1540"/>
              </a:lnSpc>
              <a:spcBef>
                <a:spcPct val="0"/>
              </a:spcBef>
            </a:pPr>
            <a:r>
              <a:rPr lang="en-US" sz="1100"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発信の手伝いならできそうと思ったあなた</a:t>
            </a:r>
            <a:r>
              <a:rPr lang="en-US" sz="1100"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1" name="TextBox 151"/>
          <p:cNvSpPr txBox="1"/>
          <p:nvPr/>
        </p:nvSpPr>
        <p:spPr>
          <a:xfrm>
            <a:off x="784752" y="3437143"/>
            <a:ext cx="6048000" cy="212943"/>
          </a:xfrm>
          <a:prstGeom prst="rect">
            <a:avLst/>
          </a:prstGeom>
        </p:spPr>
        <p:txBody>
          <a:bodyPr lIns="0" tIns="0" rIns="0" bIns="0" rtlCol="0" anchor="t">
            <a:spAutoFit/>
          </a:bodyPr>
          <a:lstStyle/>
          <a:p>
            <a:pPr algn="ctr">
              <a:lnSpc>
                <a:spcPts val="1820"/>
              </a:lnSpc>
              <a:spcBef>
                <a:spcPct val="0"/>
              </a:spcBef>
            </a:pPr>
            <a:r>
              <a:rPr lang="en-US" sz="1300"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デジタル活用・情報発信のお手伝いをしてくれるサポーターを募集しています</a:t>
            </a:r>
            <a:r>
              <a:rPr lang="en-US" sz="1300"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3" name="TextBox 153"/>
          <p:cNvSpPr txBox="1"/>
          <p:nvPr/>
        </p:nvSpPr>
        <p:spPr>
          <a:xfrm>
            <a:off x="768166" y="8442091"/>
            <a:ext cx="960303" cy="212943"/>
          </a:xfrm>
          <a:prstGeom prst="rect">
            <a:avLst/>
          </a:prstGeom>
        </p:spPr>
        <p:txBody>
          <a:bodyPr wrap="square" lIns="0" tIns="0" rIns="0" bIns="0" rtlCol="0" anchor="t">
            <a:spAutoFit/>
          </a:bodyPr>
          <a:lstStyle/>
          <a:p>
            <a:pPr algn="l">
              <a:lnSpc>
                <a:spcPts val="1820"/>
              </a:lnSpc>
              <a:spcBef>
                <a:spcPct val="0"/>
              </a:spcBef>
            </a:pPr>
            <a:r>
              <a:rPr lang="en-US" sz="1300" b="1" spc="157" dirty="0">
                <a:solidFill>
                  <a:srgbClr val="000000"/>
                </a:solidFill>
                <a:latin typeface="ZEN角ゴシックNEW Heavy"/>
                <a:ea typeface="ZEN角ゴシックNEW Heavy"/>
                <a:cs typeface="ZEN角ゴシックNEW Heavy"/>
                <a:sym typeface="ZEN角ゴシックNEW Heavy"/>
              </a:rPr>
              <a:t>MESSAGE</a:t>
            </a:r>
          </a:p>
        </p:txBody>
      </p:sp>
      <p:sp>
        <p:nvSpPr>
          <p:cNvPr id="156" name="TextBox 156"/>
          <p:cNvSpPr txBox="1"/>
          <p:nvPr/>
        </p:nvSpPr>
        <p:spPr>
          <a:xfrm>
            <a:off x="546149" y="6915128"/>
            <a:ext cx="2479844"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どんな事をするのですか</a:t>
            </a: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57" name="TextBox 157"/>
          <p:cNvSpPr txBox="1"/>
          <p:nvPr/>
        </p:nvSpPr>
        <p:spPr>
          <a:xfrm>
            <a:off x="546148" y="7128200"/>
            <a:ext cx="4861574" cy="166712"/>
          </a:xfrm>
          <a:prstGeom prst="rect">
            <a:avLst/>
          </a:prstGeom>
        </p:spPr>
        <p:txBody>
          <a:bodyPr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a:t>
            </a:r>
            <a:r>
              <a:rPr lang="ja-JP" altLang="en-US" sz="1104" b="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デジタルツールを使って自治会・町内会の情報を発信します。</a:t>
            </a:r>
            <a:endPar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8" name="TextBox 158"/>
          <p:cNvSpPr txBox="1"/>
          <p:nvPr/>
        </p:nvSpPr>
        <p:spPr>
          <a:xfrm>
            <a:off x="539752" y="7321467"/>
            <a:ext cx="2569447"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できない時があるかも知れません</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59" name="TextBox 159"/>
          <p:cNvSpPr txBox="1"/>
          <p:nvPr/>
        </p:nvSpPr>
        <p:spPr>
          <a:xfrm>
            <a:off x="555178" y="7531573"/>
            <a:ext cx="6522399" cy="166712"/>
          </a:xfrm>
          <a:prstGeom prst="rect">
            <a:avLst/>
          </a:prstGeom>
        </p:spPr>
        <p:txBody>
          <a:bodyPr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 ｢</a:t>
            </a:r>
            <a:r>
              <a:rPr lang="en-US" sz="1104" b="1" dirty="0" err="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できる時にできる事を｣を大切にしています。できる範囲でお手伝いいただけると助かります</a:t>
            </a: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0" name="TextBox 160"/>
          <p:cNvSpPr txBox="1"/>
          <p:nvPr/>
        </p:nvSpPr>
        <p:spPr>
          <a:xfrm>
            <a:off x="539752" y="7724840"/>
            <a:ext cx="2729011" cy="181493"/>
          </a:xfrm>
          <a:prstGeom prst="rect">
            <a:avLst/>
          </a:prstGeom>
        </p:spPr>
        <p:txBody>
          <a:bodyPr lIns="0" tIns="0" rIns="0" bIns="0" rtlCol="0" anchor="t">
            <a:spAutoFit/>
          </a:bodyPr>
          <a:lstStyle/>
          <a:p>
            <a:pPr algn="l">
              <a:lnSpc>
                <a:spcPts val="1546"/>
              </a:lnSpc>
              <a:spcBef>
                <a:spcPct val="0"/>
              </a:spcBef>
            </a:pP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Q. </a:t>
            </a: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地域の人と面識がなくても大丈夫</a:t>
            </a:r>
            <a:r>
              <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1" name="TextBox 161"/>
          <p:cNvSpPr txBox="1"/>
          <p:nvPr/>
        </p:nvSpPr>
        <p:spPr>
          <a:xfrm>
            <a:off x="555178" y="7934947"/>
            <a:ext cx="6528839" cy="166712"/>
          </a:xfrm>
          <a:prstGeom prst="rect">
            <a:avLst/>
          </a:prstGeom>
        </p:spPr>
        <p:txBody>
          <a:bodyPr wrap="square" lIns="0" tIns="0" rIns="0" bIns="0" rtlCol="0" anchor="t">
            <a:spAutoFit/>
          </a:bodyPr>
          <a:lstStyle/>
          <a:p>
            <a:pPr algn="l">
              <a:lnSpc>
                <a:spcPts val="1303"/>
              </a:lnSpc>
            </a:pP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 </a:t>
            </a:r>
            <a:r>
              <a:rPr lang="en-US" sz="1104" b="1" dirty="0" err="1">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大丈夫です。無理なく関われるところから始められます。お友だちと一緒にご参加いただいてもOK</a:t>
            </a:r>
            <a:r>
              <a:rPr lang="en-US" sz="1104" b="1" dirty="0">
                <a:solidFill>
                  <a:srgbClr val="0076BA"/>
                </a:solidFill>
                <a:latin typeface="Noto Sans JP" panose="020B0500000000000000" pitchFamily="34" charset="-128"/>
                <a:ea typeface="Noto Sans JP" panose="020B0500000000000000" pitchFamily="34" charset="-128"/>
                <a:cs typeface="ZEN角ゴシックNEW Bold"/>
                <a:sym typeface="ZEN角ゴシックNEW Bold"/>
              </a:rPr>
              <a:t>。</a:t>
            </a:r>
          </a:p>
        </p:txBody>
      </p:sp>
      <p:sp>
        <p:nvSpPr>
          <p:cNvPr id="162" name="TextBox 162"/>
          <p:cNvSpPr txBox="1"/>
          <p:nvPr/>
        </p:nvSpPr>
        <p:spPr>
          <a:xfrm>
            <a:off x="3958534" y="4751986"/>
            <a:ext cx="2373514" cy="207645"/>
          </a:xfrm>
          <a:prstGeom prst="rect">
            <a:avLst/>
          </a:prstGeom>
        </p:spPr>
        <p:txBody>
          <a:bodyPr lIns="0" tIns="0" rIns="0" bIns="0" rtlCol="0" anchor="t">
            <a:spAutoFit/>
          </a:bodyPr>
          <a:lstStyle/>
          <a:p>
            <a:pPr algn="l">
              <a:lnSpc>
                <a:spcPts val="1680"/>
              </a:lnSpc>
              <a:spcBef>
                <a:spcPct val="0"/>
              </a:spcBef>
            </a:pPr>
            <a:r>
              <a:rPr lang="en-US" sz="1200" b="1" spc="94">
                <a:solidFill>
                  <a:srgbClr val="000000"/>
                </a:solidFill>
                <a:latin typeface="Noto Sans JP" panose="020B0500000000000000" pitchFamily="34" charset="-128"/>
                <a:ea typeface="Noto Sans JP" panose="020B0500000000000000" pitchFamily="34" charset="-128"/>
                <a:cs typeface="つなぎゴシック"/>
                <a:sym typeface="つなぎゴシック"/>
              </a:rPr>
              <a:t>こんな嬉しいことも！</a:t>
            </a:r>
          </a:p>
        </p:txBody>
      </p:sp>
      <p:sp>
        <p:nvSpPr>
          <p:cNvPr id="163" name="TextBox 163"/>
          <p:cNvSpPr txBox="1"/>
          <p:nvPr/>
        </p:nvSpPr>
        <p:spPr>
          <a:xfrm>
            <a:off x="4123449" y="5107292"/>
            <a:ext cx="2749094" cy="178062"/>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あなたのスキルや知識が地域の役に立つ</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4" name="TextBox 164"/>
          <p:cNvSpPr txBox="1"/>
          <p:nvPr/>
        </p:nvSpPr>
        <p:spPr>
          <a:xfrm>
            <a:off x="4123449" y="5869575"/>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ボランティア経験として履歴書にも書ける</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5" name="TextBox 165"/>
          <p:cNvSpPr txBox="1"/>
          <p:nvPr/>
        </p:nvSpPr>
        <p:spPr>
          <a:xfrm>
            <a:off x="4123449" y="5367135"/>
            <a:ext cx="284826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スマホやデジタルの活用力がもっと身につく</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sp>
        <p:nvSpPr>
          <p:cNvPr id="166" name="TextBox 166"/>
          <p:cNvSpPr txBox="1"/>
          <p:nvPr/>
        </p:nvSpPr>
        <p:spPr>
          <a:xfrm>
            <a:off x="4127872" y="5620221"/>
            <a:ext cx="2749094" cy="181493"/>
          </a:xfrm>
          <a:prstGeom prst="rect">
            <a:avLst/>
          </a:prstGeom>
        </p:spPr>
        <p:txBody>
          <a:bodyPr lIns="0" tIns="0" rIns="0" bIns="0" rtlCol="0" anchor="t">
            <a:spAutoFit/>
          </a:bodyPr>
          <a:lstStyle/>
          <a:p>
            <a:pPr algn="l">
              <a:lnSpc>
                <a:spcPts val="1546"/>
              </a:lnSpc>
              <a:spcBef>
                <a:spcPct val="0"/>
              </a:spcBef>
            </a:pPr>
            <a:r>
              <a:rPr lang="en-US" sz="1104" b="1" dirty="0" err="1">
                <a:solidFill>
                  <a:srgbClr val="000000"/>
                </a:solidFill>
                <a:latin typeface="Noto Sans JP" panose="020B0500000000000000" pitchFamily="34" charset="-128"/>
                <a:ea typeface="Noto Sans JP" panose="020B0500000000000000" pitchFamily="34" charset="-128"/>
                <a:cs typeface="ZEN角ゴシックNEW Bold"/>
                <a:sym typeface="ZEN角ゴシックNEW Bold"/>
              </a:rPr>
              <a:t>新しい人との出会いや発見がある</a:t>
            </a:r>
            <a:endParaRPr lang="en-US" sz="1104" b="1" dirty="0">
              <a:solidFill>
                <a:srgbClr val="000000"/>
              </a:solidFill>
              <a:latin typeface="Noto Sans JP" panose="020B0500000000000000" pitchFamily="34" charset="-128"/>
              <a:ea typeface="Noto Sans JP" panose="020B0500000000000000" pitchFamily="34" charset="-128"/>
              <a:cs typeface="ZEN角ゴシックNEW Bold"/>
              <a:sym typeface="ZEN角ゴシックNEW Bold"/>
            </a:endParaRPr>
          </a:p>
        </p:txBody>
      </p:sp>
      <p:grpSp>
        <p:nvGrpSpPr>
          <p:cNvPr id="167" name="Group 167"/>
          <p:cNvGrpSpPr/>
          <p:nvPr/>
        </p:nvGrpSpPr>
        <p:grpSpPr>
          <a:xfrm>
            <a:off x="477860" y="10235244"/>
            <a:ext cx="68288" cy="68288"/>
            <a:chOff x="0" y="0"/>
            <a:chExt cx="812800" cy="812800"/>
          </a:xfrm>
        </p:grpSpPr>
        <p:sp>
          <p:nvSpPr>
            <p:cNvPr id="168" name="Freeform 1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69" name="TextBox 169"/>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70" name="Group 170"/>
          <p:cNvGrpSpPr/>
          <p:nvPr/>
        </p:nvGrpSpPr>
        <p:grpSpPr>
          <a:xfrm>
            <a:off x="7009290" y="8394465"/>
            <a:ext cx="68288" cy="68288"/>
            <a:chOff x="0" y="0"/>
            <a:chExt cx="812800" cy="812800"/>
          </a:xfrm>
        </p:grpSpPr>
        <p:sp>
          <p:nvSpPr>
            <p:cNvPr id="171" name="Freeform 1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72" name="TextBox 172"/>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73" name="Group 173"/>
          <p:cNvGrpSpPr/>
          <p:nvPr/>
        </p:nvGrpSpPr>
        <p:grpSpPr>
          <a:xfrm>
            <a:off x="7015730" y="10235244"/>
            <a:ext cx="68288" cy="68288"/>
            <a:chOff x="0" y="0"/>
            <a:chExt cx="812800" cy="812800"/>
          </a:xfrm>
        </p:grpSpPr>
        <p:sp>
          <p:nvSpPr>
            <p:cNvPr id="174" name="Freeform 1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ja-JP" altLang="en-US"/>
            </a:p>
          </p:txBody>
        </p:sp>
        <p:sp>
          <p:nvSpPr>
            <p:cNvPr id="175" name="TextBox 175"/>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31" name="TextBox 163">
            <a:extLst>
              <a:ext uri="{FF2B5EF4-FFF2-40B4-BE49-F238E27FC236}">
                <a16:creationId xmlns:a16="http://schemas.microsoft.com/office/drawing/2014/main" id="{55E47D15-07AC-CBEF-F25D-1C32A40449E1}"/>
              </a:ext>
            </a:extLst>
          </p:cNvPr>
          <p:cNvSpPr txBox="1"/>
          <p:nvPr/>
        </p:nvSpPr>
        <p:spPr>
          <a:xfrm>
            <a:off x="4783200" y="9698425"/>
            <a:ext cx="2028720" cy="170944"/>
          </a:xfrm>
          <a:prstGeom prst="rect">
            <a:avLst/>
          </a:prstGeom>
        </p:spPr>
        <p:txBody>
          <a:bodyPr wrap="square" lIns="0" tIns="0" rIns="0" bIns="0" rtlCol="0" anchor="t">
            <a:spAutoFit/>
          </a:bodyPr>
          <a:lstStyle/>
          <a:p>
            <a:pPr algn="l">
              <a:lnSpc>
                <a:spcPts val="1546"/>
              </a:lnSpc>
              <a:spcBef>
                <a:spcPct val="0"/>
              </a:spcBef>
            </a:pPr>
            <a:r>
              <a:rPr lang="en-US" sz="900" dirty="0">
                <a:solidFill>
                  <a:srgbClr val="FF0000"/>
                </a:solidFill>
                <a:latin typeface="Hiragino Sans W4" panose="020B0400000000000000" pitchFamily="34" charset="-128"/>
                <a:ea typeface="Hiragino Sans W4" panose="020B0400000000000000" pitchFamily="34" charset="-128"/>
                <a:cs typeface="ZEN角ゴシックNEW Bold"/>
                <a:sym typeface="ZEN角ゴシックNEW Bold"/>
              </a:rPr>
              <a:t>__________________@___________</a:t>
            </a:r>
          </a:p>
        </p:txBody>
      </p:sp>
      <p:sp>
        <p:nvSpPr>
          <p:cNvPr id="176" name="TextBox 163">
            <a:extLst>
              <a:ext uri="{FF2B5EF4-FFF2-40B4-BE49-F238E27FC236}">
                <a16:creationId xmlns:a16="http://schemas.microsoft.com/office/drawing/2014/main" id="{7363DDA8-5D0F-1733-8154-5029E5FC4853}"/>
              </a:ext>
            </a:extLst>
          </p:cNvPr>
          <p:cNvSpPr txBox="1"/>
          <p:nvPr/>
        </p:nvSpPr>
        <p:spPr>
          <a:xfrm>
            <a:off x="4783200" y="9968847"/>
            <a:ext cx="2028720" cy="170944"/>
          </a:xfrm>
          <a:prstGeom prst="rect">
            <a:avLst/>
          </a:prstGeom>
        </p:spPr>
        <p:txBody>
          <a:bodyPr wrap="square" lIns="0" tIns="0" rIns="0" bIns="0" rtlCol="0" anchor="t">
            <a:spAutoFit/>
          </a:bodyPr>
          <a:lstStyle/>
          <a:p>
            <a:pPr algn="l">
              <a:lnSpc>
                <a:spcPts val="1546"/>
              </a:lnSpc>
              <a:spcBef>
                <a:spcPct val="0"/>
              </a:spcBef>
            </a:pPr>
            <a:r>
              <a:rPr lang="en-US" sz="900" b="1" dirty="0">
                <a:solidFill>
                  <a:srgbClr val="FF0000"/>
                </a:solidFill>
                <a:latin typeface="Hiragino Sans W4" panose="020B0400000000000000" pitchFamily="34" charset="-128"/>
                <a:ea typeface="Hiragino Sans W4" panose="020B0400000000000000" pitchFamily="34" charset="-128"/>
                <a:cs typeface="ZEN角ゴシックNEW Bold"/>
                <a:sym typeface="ZEN角ゴシックNEW Bold"/>
              </a:rPr>
              <a:t>000-0000-0000</a:t>
            </a:r>
          </a:p>
        </p:txBody>
      </p:sp>
      <p:sp>
        <p:nvSpPr>
          <p:cNvPr id="32" name="円/楕円 31">
            <a:extLst>
              <a:ext uri="{FF2B5EF4-FFF2-40B4-BE49-F238E27FC236}">
                <a16:creationId xmlns:a16="http://schemas.microsoft.com/office/drawing/2014/main" id="{DDE89D7C-D0A8-8624-E03F-1DDF9C6BF243}"/>
              </a:ext>
            </a:extLst>
          </p:cNvPr>
          <p:cNvSpPr/>
          <p:nvPr/>
        </p:nvSpPr>
        <p:spPr>
          <a:xfrm>
            <a:off x="372927" y="389426"/>
            <a:ext cx="1569587" cy="1569587"/>
          </a:xfrm>
          <a:prstGeom prst="ellipse">
            <a:avLst/>
          </a:prstGeom>
          <a:solidFill>
            <a:srgbClr val="FFFFFF">
              <a:alpha val="94902"/>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ln w="12700">
                  <a:solidFill>
                    <a:srgbClr val="FF0000"/>
                  </a:solidFill>
                </a:ln>
                <a:solidFill>
                  <a:srgbClr val="FF0000"/>
                </a:solidFill>
              </a:rPr>
              <a:t>記入例</a:t>
            </a:r>
          </a:p>
        </p:txBody>
      </p:sp>
      <p:sp>
        <p:nvSpPr>
          <p:cNvPr id="177" name="TextBox 155">
            <a:extLst>
              <a:ext uri="{FF2B5EF4-FFF2-40B4-BE49-F238E27FC236}">
                <a16:creationId xmlns:a16="http://schemas.microsoft.com/office/drawing/2014/main" id="{FBC18F8E-CF81-D2AD-DB5E-BCDE16EFD786}"/>
              </a:ext>
            </a:extLst>
          </p:cNvPr>
          <p:cNvSpPr txBox="1"/>
          <p:nvPr/>
        </p:nvSpPr>
        <p:spPr>
          <a:xfrm>
            <a:off x="1387303" y="4038269"/>
            <a:ext cx="4816212" cy="365485"/>
          </a:xfrm>
          <a:prstGeom prst="rect">
            <a:avLst/>
          </a:prstGeom>
        </p:spPr>
        <p:txBody>
          <a:bodyPr wrap="square" lIns="0" tIns="0" rIns="0" bIns="0" rtlCol="0" anchor="t">
            <a:spAutoFit/>
          </a:bodyPr>
          <a:lstStyle/>
          <a:p>
            <a:pPr algn="ctr">
              <a:lnSpc>
                <a:spcPts val="3079"/>
              </a:lnSpc>
              <a:spcBef>
                <a:spcPct val="0"/>
              </a:spcBef>
            </a:pPr>
            <a:r>
              <a:rPr lang="en-US" sz="2199" spc="129" dirty="0" err="1">
                <a:solidFill>
                  <a:srgbClr val="FF0000"/>
                </a:solidFill>
                <a:latin typeface="つなぎゴシック"/>
                <a:ea typeface="つなぎゴシック"/>
                <a:cs typeface="つなぎゴシック"/>
                <a:sym typeface="つなぎゴシック"/>
              </a:rPr>
              <a:t>団体名：〇〇〇〇〇〇自治会</a:t>
            </a:r>
            <a:endParaRPr lang="en-US" sz="2199" spc="129" dirty="0">
              <a:solidFill>
                <a:srgbClr val="FF0000"/>
              </a:solidFill>
              <a:latin typeface="つなぎゴシック"/>
              <a:ea typeface="つなぎゴシック"/>
              <a:cs typeface="つなぎゴシック"/>
              <a:sym typeface="つなぎゴシック"/>
            </a:endParaRPr>
          </a:p>
        </p:txBody>
      </p:sp>
      <p:sp>
        <p:nvSpPr>
          <p:cNvPr id="178" name="TextBox 154">
            <a:extLst>
              <a:ext uri="{FF2B5EF4-FFF2-40B4-BE49-F238E27FC236}">
                <a16:creationId xmlns:a16="http://schemas.microsoft.com/office/drawing/2014/main" id="{183D4D32-0D6F-2F0C-4B7F-3E936C9EB0DE}"/>
              </a:ext>
            </a:extLst>
          </p:cNvPr>
          <p:cNvSpPr txBox="1"/>
          <p:nvPr/>
        </p:nvSpPr>
        <p:spPr>
          <a:xfrm>
            <a:off x="778899" y="8751970"/>
            <a:ext cx="6033021" cy="500137"/>
          </a:xfrm>
          <a:prstGeom prst="rect">
            <a:avLst/>
          </a:prstGeom>
        </p:spPr>
        <p:txBody>
          <a:bodyPr lIns="0" tIns="0" rIns="0" bIns="0" rtlCol="0" anchor="t">
            <a:spAutoFit/>
          </a:bodyPr>
          <a:lstStyle/>
          <a:p>
            <a:pPr algn="l">
              <a:lnSpc>
                <a:spcPts val="1336"/>
              </a:lnSpc>
            </a:pPr>
            <a:r>
              <a:rPr lang="ja-JP" altLang="en-US" sz="1104" b="1">
                <a:solidFill>
                  <a:srgbClr val="FF0000"/>
                </a:solidFill>
                <a:latin typeface="Noto Sans JP" panose="020B0500000000000000" pitchFamily="34" charset="-128"/>
                <a:ea typeface="Noto Sans JP" panose="020B0500000000000000" pitchFamily="34" charset="-128"/>
                <a:cs typeface="ZEN角ゴシックNEW"/>
                <a:sym typeface="ZEN角ゴシックNEW"/>
              </a:rPr>
              <a:t>地域の行事やお知らせをもっと届けたいのですが、スマホやパソコンは少し苦手で</a:t>
            </a:r>
            <a:r>
              <a:rPr lang="en-US" altLang="ja-JP" sz="1104" b="1" dirty="0">
                <a:solidFill>
                  <a:srgbClr val="FF0000"/>
                </a:solidFill>
                <a:latin typeface="Noto Sans JP" panose="020B0500000000000000" pitchFamily="34" charset="-128"/>
                <a:ea typeface="Noto Sans JP" panose="020B0500000000000000" pitchFamily="34" charset="-128"/>
                <a:cs typeface="ZEN角ゴシックNEW"/>
                <a:sym typeface="ZEN角ゴシックNEW"/>
              </a:rPr>
              <a:t>…</a:t>
            </a:r>
            <a:r>
              <a:rPr lang="ja-JP" altLang="en-US" sz="1104" b="1">
                <a:solidFill>
                  <a:srgbClr val="FF0000"/>
                </a:solidFill>
                <a:latin typeface="Noto Sans JP" panose="020B0500000000000000" pitchFamily="34" charset="-128"/>
                <a:ea typeface="Noto Sans JP" panose="020B0500000000000000" pitchFamily="34" charset="-128"/>
                <a:cs typeface="ZEN角ゴシックNEW"/>
                <a:sym typeface="ZEN角ゴシックNEW"/>
              </a:rPr>
              <a:t>。写真を撮</a:t>
            </a:r>
          </a:p>
          <a:p>
            <a:pPr algn="l">
              <a:lnSpc>
                <a:spcPts val="1336"/>
              </a:lnSpc>
            </a:pPr>
            <a:r>
              <a:rPr lang="ja-JP" altLang="en-US" sz="1104" b="1">
                <a:solidFill>
                  <a:srgbClr val="FF0000"/>
                </a:solidFill>
                <a:latin typeface="Noto Sans JP" panose="020B0500000000000000" pitchFamily="34" charset="-128"/>
                <a:ea typeface="Noto Sans JP" panose="020B0500000000000000" pitchFamily="34" charset="-128"/>
                <a:cs typeface="ZEN角ゴシックNEW"/>
                <a:sym typeface="ZEN角ゴシックNEW"/>
              </a:rPr>
              <a:t>ったり</a:t>
            </a:r>
            <a:r>
              <a:rPr lang="en-US" sz="1104" b="1" dirty="0">
                <a:solidFill>
                  <a:srgbClr val="FF0000"/>
                </a:solidFill>
                <a:latin typeface="Noto Sans JP" panose="020B0500000000000000" pitchFamily="34" charset="-128"/>
                <a:ea typeface="Noto Sans JP" panose="020B0500000000000000" pitchFamily="34" charset="-128"/>
                <a:cs typeface="ZEN角ゴシックNEW"/>
                <a:sym typeface="ZEN角ゴシックNEW"/>
              </a:rPr>
              <a:t>SNS</a:t>
            </a:r>
            <a:r>
              <a:rPr lang="ja-JP" altLang="en-US" sz="1104" b="1">
                <a:solidFill>
                  <a:srgbClr val="FF0000"/>
                </a:solidFill>
                <a:latin typeface="Noto Sans JP" panose="020B0500000000000000" pitchFamily="34" charset="-128"/>
                <a:ea typeface="Noto Sans JP" panose="020B0500000000000000" pitchFamily="34" charset="-128"/>
                <a:cs typeface="ZEN角ゴシックNEW"/>
                <a:sym typeface="ZEN角ゴシックNEW"/>
              </a:rPr>
              <a:t>に投稿したり、あなたのちょっとした力が大きな助けになります。できる時に、でき</a:t>
            </a:r>
          </a:p>
          <a:p>
            <a:pPr algn="l">
              <a:lnSpc>
                <a:spcPts val="1336"/>
              </a:lnSpc>
            </a:pPr>
            <a:r>
              <a:rPr lang="ja-JP" altLang="en-US" sz="1104" b="1">
                <a:solidFill>
                  <a:srgbClr val="FF0000"/>
                </a:solidFill>
                <a:latin typeface="Noto Sans JP" panose="020B0500000000000000" pitchFamily="34" charset="-128"/>
                <a:ea typeface="Noto Sans JP" panose="020B0500000000000000" pitchFamily="34" charset="-128"/>
                <a:cs typeface="ZEN角ゴシックNEW"/>
                <a:sym typeface="ZEN角ゴシックNEW"/>
              </a:rPr>
              <a:t>る範囲で活動するのが当自治会のモットー。一緒に地域を楽しく盛り上げませんか？</a:t>
            </a:r>
            <a:endParaRPr lang="en-US" sz="1104" b="1" dirty="0">
              <a:solidFill>
                <a:srgbClr val="FF0000"/>
              </a:solidFill>
              <a:latin typeface="Noto Sans JP" panose="020B0500000000000000" pitchFamily="34" charset="-128"/>
              <a:ea typeface="Noto Sans JP" panose="020B0500000000000000" pitchFamily="34" charset="-128"/>
              <a:cs typeface="ZEN角ゴシックNEW"/>
              <a:sym typeface="ZEN角ゴシックNEW"/>
            </a:endParaRPr>
          </a:p>
        </p:txBody>
      </p:sp>
      <p:sp>
        <p:nvSpPr>
          <p:cNvPr id="179" name="TextBox 152">
            <a:extLst>
              <a:ext uri="{FF2B5EF4-FFF2-40B4-BE49-F238E27FC236}">
                <a16:creationId xmlns:a16="http://schemas.microsoft.com/office/drawing/2014/main" id="{2D59C699-09A9-07FF-4D75-C0C870AF63E7}"/>
              </a:ext>
            </a:extLst>
          </p:cNvPr>
          <p:cNvSpPr txBox="1"/>
          <p:nvPr/>
        </p:nvSpPr>
        <p:spPr>
          <a:xfrm>
            <a:off x="4469232" y="9376520"/>
            <a:ext cx="2363520" cy="235193"/>
          </a:xfrm>
          <a:prstGeom prst="rect">
            <a:avLst/>
          </a:prstGeom>
        </p:spPr>
        <p:txBody>
          <a:bodyPr wrap="square" lIns="0" tIns="0" rIns="0" bIns="0" rtlCol="0" anchor="t">
            <a:spAutoFit/>
          </a:bodyPr>
          <a:lstStyle/>
          <a:p>
            <a:pPr algn="l">
              <a:lnSpc>
                <a:spcPts val="1960"/>
              </a:lnSpc>
              <a:spcBef>
                <a:spcPct val="0"/>
              </a:spcBef>
            </a:pPr>
            <a:r>
              <a:rPr lang="ja-JP" altLang="en-US" sz="1400" b="1">
                <a:solidFill>
                  <a:srgbClr val="FF0000"/>
                </a:solidFill>
                <a:latin typeface="ZEN角ゴシックNEW Medium"/>
                <a:ea typeface="ZEN角ゴシックNEW Medium"/>
                <a:cs typeface="ZEN角ゴシックNEW Medium"/>
                <a:sym typeface="ZEN角ゴシックNEW Medium"/>
              </a:rPr>
              <a:t>団体名：〇〇〇〇〇〇自治会</a:t>
            </a:r>
            <a:endParaRPr lang="ja-JP" altLang="en-US" sz="1400" b="1" dirty="0" err="1">
              <a:solidFill>
                <a:srgbClr val="FF0000"/>
              </a:solidFill>
              <a:latin typeface="ZEN角ゴシックNEW Medium"/>
              <a:ea typeface="ZEN角ゴシックNEW Medium"/>
              <a:cs typeface="ZEN角ゴシックNEW Medium"/>
              <a:sym typeface="ZEN角ゴシックNEW Medium"/>
            </a:endParaRPr>
          </a:p>
        </p:txBody>
      </p:sp>
      <p:sp>
        <p:nvSpPr>
          <p:cNvPr id="180" name="TextBox 117">
            <a:extLst>
              <a:ext uri="{FF2B5EF4-FFF2-40B4-BE49-F238E27FC236}">
                <a16:creationId xmlns:a16="http://schemas.microsoft.com/office/drawing/2014/main" id="{3A89675B-77D1-AF51-9419-D18E711ABF56}"/>
              </a:ext>
            </a:extLst>
          </p:cNvPr>
          <p:cNvSpPr txBox="1"/>
          <p:nvPr/>
        </p:nvSpPr>
        <p:spPr>
          <a:xfrm>
            <a:off x="2698141" y="635000"/>
            <a:ext cx="591193" cy="371577"/>
          </a:xfrm>
          <a:prstGeom prst="rect">
            <a:avLst/>
          </a:prstGeom>
        </p:spPr>
        <p:txBody>
          <a:bodyPr wrap="square" lIns="0" tIns="0" rIns="0" bIns="0" rtlCol="0" anchor="t">
            <a:spAutoFit/>
          </a:bodyPr>
          <a:lstStyle/>
          <a:p>
            <a:pPr algn="ctr">
              <a:lnSpc>
                <a:spcPts val="3058"/>
              </a:lnSpc>
            </a:pPr>
            <a:r>
              <a:rPr lang="en-US" sz="2400" spc="351" dirty="0">
                <a:ln w="12700">
                  <a:solidFill>
                    <a:schemeClr val="tx1"/>
                  </a:solidFill>
                </a:ln>
                <a:solidFill>
                  <a:srgbClr val="0076BA"/>
                </a:solidFill>
                <a:latin typeface="つなぎゴシック"/>
                <a:ea typeface="つなぎゴシック"/>
                <a:cs typeface="つなぎゴシック"/>
                <a:sym typeface="つなぎゴシック"/>
              </a:rPr>
              <a:t>OK</a:t>
            </a:r>
          </a:p>
        </p:txBody>
      </p:sp>
    </p:spTree>
    <p:extLst>
      <p:ext uri="{BB962C8B-B14F-4D97-AF65-F5344CB8AC3E}">
        <p14:creationId xmlns:p14="http://schemas.microsoft.com/office/powerpoint/2010/main" val="432574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Words>
  <Application>Microsoft Office PowerPoint</Application>
  <PresentationFormat>ユーザー設定</PresentationFormat>
  <Paragraphs>139</Paragraphs>
  <Slides>2</Slides>
  <Notes>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vt:i4>
      </vt:variant>
    </vt:vector>
  </HeadingPairs>
  <TitlesOfParts>
    <vt:vector size="12" baseType="lpstr">
      <vt:lpstr>つなぎゴシック</vt:lpstr>
      <vt:lpstr>ZEN角ゴシックNEW Bold</vt:lpstr>
      <vt:lpstr>Arial</vt:lpstr>
      <vt:lpstr>Hiragino Sans W4</vt:lpstr>
      <vt:lpstr>ZEN角ゴシックNEW Medium</vt:lpstr>
      <vt:lpstr>Calibri</vt:lpstr>
      <vt:lpstr>游ゴシック</vt:lpstr>
      <vt:lpstr>Noto Sans JP</vt:lpstr>
      <vt:lpstr>ZEN角ゴシックNEW Heavy</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2025-09-16T06:40:14Z</dcterms:created>
  <dcterms:modified xsi:type="dcterms:W3CDTF">2025-09-16T06:41:53Z</dcterms:modified>
  <dc:identifier/>
</cp:coreProperties>
</file>