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6858000" cy="9906000" type="A4"/>
  <p:notesSz cx="9875838" cy="143049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4660"/>
  </p:normalViewPr>
  <p:slideViewPr>
    <p:cSldViewPr snapToGrid="0">
      <p:cViewPr>
        <p:scale>
          <a:sx n="100" d="100"/>
          <a:sy n="100" d="100"/>
        </p:scale>
        <p:origin x="1458" y="-2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6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68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57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01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94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59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2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23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23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54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7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7131-E4D3-48CD-BA5A-42A7A97FCCE6}" type="datetimeFigureOut">
              <a:rPr kumimoji="1" lang="ja-JP" altLang="en-US" smtClean="0"/>
              <a:t>2025/3/29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0D64-90AC-4704-969E-4557071E8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1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9540" y="116699"/>
            <a:ext cx="6606540" cy="329845"/>
          </a:xfrm>
        </p:spPr>
        <p:txBody>
          <a:bodyPr>
            <a:noAutofit/>
          </a:bodyPr>
          <a:lstStyle/>
          <a:p>
            <a:r>
              <a:rPr lang="ja-JP" altLang="en-US" sz="1400" u="sng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一時</a:t>
            </a:r>
            <a:r>
              <a:rPr lang="ja-JP" altLang="en-US" sz="1400" u="sng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飼育場所設定用資</a:t>
            </a:r>
            <a:r>
              <a:rPr lang="ja-JP" altLang="en-US" sz="1400" u="sng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機材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写真はイメージです　（必ずしも同一の製品とは限りません）</a:t>
            </a:r>
            <a:endParaRPr kumimoji="1" lang="ja-JP" altLang="en-US" sz="1600" dirty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156810" y="483479"/>
            <a:ext cx="6579270" cy="540487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.3.5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ワンタッチタープテント①②③　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　 センターロック式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サイドフレーム強化版（スチール）サイドシート</a:t>
            </a:r>
            <a:r>
              <a:rPr lang="en-US" altLang="ja-JP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枚付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＋ オプション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：ウエイト（</a:t>
            </a:r>
            <a:r>
              <a:rPr lang="en-US" altLang="ja-JP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5kg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lang="en-US" altLang="ja-JP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×4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枚、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サイドシート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枚　　（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2.4.6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専用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グランドシート：別途希望可 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70622"/>
            <a:ext cx="3276000" cy="20884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80" y="1170622"/>
            <a:ext cx="3276000" cy="20884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1" y="3097086"/>
            <a:ext cx="3275289" cy="208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54" y="3259679"/>
            <a:ext cx="3168000" cy="998756"/>
          </a:xfrm>
          <a:prstGeom prst="rect">
            <a:avLst/>
          </a:prstGeom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156810" y="1063335"/>
            <a:ext cx="3303270" cy="22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１：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（３ｍ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×3m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3519129" y="1060608"/>
            <a:ext cx="3303270" cy="22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３：（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2.5m×2.5m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タイトル 3"/>
          <p:cNvSpPr txBox="1">
            <a:spLocks/>
          </p:cNvSpPr>
          <p:nvPr/>
        </p:nvSpPr>
        <p:spPr>
          <a:xfrm>
            <a:off x="156810" y="3119152"/>
            <a:ext cx="3303270" cy="22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 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（２ｍ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3554730" y="3123658"/>
            <a:ext cx="3303270" cy="22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（折りたたみ時：各サイズ共通）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460080" y="5385582"/>
            <a:ext cx="30403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/>
              <a:t>（参考商品</a:t>
            </a:r>
            <a:r>
              <a:rPr lang="en-US" altLang="ja-JP" sz="1100" dirty="0"/>
              <a:t>URL</a:t>
            </a:r>
            <a:r>
              <a:rPr lang="ja-JP" altLang="en-US" sz="1100" dirty="0"/>
              <a:t>）</a:t>
            </a:r>
            <a:r>
              <a:rPr lang="en-US" altLang="ja-JP" sz="1100" dirty="0"/>
              <a:t>https://fieldoor.com/tarp/tarptentsteelstrong/</a:t>
            </a:r>
            <a:endParaRPr lang="ja-JP" altLang="en-US" sz="11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225" y="4215934"/>
            <a:ext cx="1426393" cy="1332000"/>
          </a:xfrm>
          <a:prstGeom prst="rect">
            <a:avLst/>
          </a:prstGeom>
        </p:spPr>
      </p:pic>
      <p:sp>
        <p:nvSpPr>
          <p:cNvPr id="18" name="タイトル 3"/>
          <p:cNvSpPr txBox="1">
            <a:spLocks/>
          </p:cNvSpPr>
          <p:nvPr/>
        </p:nvSpPr>
        <p:spPr>
          <a:xfrm>
            <a:off x="3781410" y="4469981"/>
            <a:ext cx="1504950" cy="493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（サイドシート展開時）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枚付で購入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タイトル 3"/>
          <p:cNvSpPr txBox="1">
            <a:spLocks/>
          </p:cNvSpPr>
          <p:nvPr/>
        </p:nvSpPr>
        <p:spPr>
          <a:xfrm>
            <a:off x="3473770" y="5845669"/>
            <a:ext cx="3267670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8.9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消臭機能付ごみ箱（ペール缶）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40" y="8261573"/>
            <a:ext cx="1332000" cy="1332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89" y="6365992"/>
            <a:ext cx="1584000" cy="1470854"/>
          </a:xfrm>
          <a:prstGeom prst="rect">
            <a:avLst/>
          </a:prstGeom>
        </p:spPr>
      </p:pic>
      <p:sp>
        <p:nvSpPr>
          <p:cNvPr id="22" name="タイトル 3"/>
          <p:cNvSpPr txBox="1">
            <a:spLocks/>
          </p:cNvSpPr>
          <p:nvPr/>
        </p:nvSpPr>
        <p:spPr>
          <a:xfrm>
            <a:off x="3465195" y="6249355"/>
            <a:ext cx="3303270" cy="22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T-WORLD 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防臭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おむつペール 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25L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タイトル 3"/>
          <p:cNvSpPr txBox="1">
            <a:spLocks/>
          </p:cNvSpPr>
          <p:nvPr/>
        </p:nvSpPr>
        <p:spPr>
          <a:xfrm>
            <a:off x="3492465" y="7953483"/>
            <a:ext cx="3002187" cy="22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T-WORLD 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ゴミ箱 防臭ペット用ペール </a:t>
            </a:r>
            <a:r>
              <a:rPr lang="en-US" altLang="ja-JP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14L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8059" y="5242655"/>
            <a:ext cx="1495425" cy="361950"/>
          </a:xfrm>
          <a:prstGeom prst="rect">
            <a:avLst/>
          </a:prstGeom>
        </p:spPr>
      </p:pic>
      <p:sp>
        <p:nvSpPr>
          <p:cNvPr id="29" name="タイトル 3"/>
          <p:cNvSpPr txBox="1">
            <a:spLocks/>
          </p:cNvSpPr>
          <p:nvPr/>
        </p:nvSpPr>
        <p:spPr>
          <a:xfrm>
            <a:off x="129540" y="5185086"/>
            <a:ext cx="1570677" cy="533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2.4.6</a:t>
            </a:r>
          </a:p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専用グランドシート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折りたたみ時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タイトル 3"/>
          <p:cNvSpPr txBox="1">
            <a:spLocks/>
          </p:cNvSpPr>
          <p:nvPr/>
        </p:nvSpPr>
        <p:spPr>
          <a:xfrm>
            <a:off x="241437" y="4936582"/>
            <a:ext cx="2917560" cy="233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高さは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段階で調整可能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1700217" y="8077722"/>
            <a:ext cx="1682536" cy="172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5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タイトル 3"/>
          <p:cNvSpPr txBox="1">
            <a:spLocks/>
          </p:cNvSpPr>
          <p:nvPr/>
        </p:nvSpPr>
        <p:spPr>
          <a:xfrm>
            <a:off x="4763505" y="8318452"/>
            <a:ext cx="1944001" cy="65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・容量：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約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14L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•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推奨袋サイズ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lang="en-US" altLang="ja-JP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20L</a:t>
            </a:r>
          </a:p>
        </p:txBody>
      </p:sp>
      <p:sp>
        <p:nvSpPr>
          <p:cNvPr id="33" name="タイトル 3"/>
          <p:cNvSpPr txBox="1">
            <a:spLocks/>
          </p:cNvSpPr>
          <p:nvPr/>
        </p:nvSpPr>
        <p:spPr>
          <a:xfrm>
            <a:off x="4763505" y="7430916"/>
            <a:ext cx="1615440" cy="27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・一時飼育場所用ごみ箱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タイトル 3"/>
          <p:cNvSpPr txBox="1">
            <a:spLocks/>
          </p:cNvSpPr>
          <p:nvPr/>
        </p:nvSpPr>
        <p:spPr>
          <a:xfrm>
            <a:off x="4763505" y="9098418"/>
            <a:ext cx="1615440" cy="27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・一時飼育場所用ごみ箱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5" name="タイトル 3"/>
          <p:cNvSpPr txBox="1">
            <a:spLocks/>
          </p:cNvSpPr>
          <p:nvPr/>
        </p:nvSpPr>
        <p:spPr>
          <a:xfrm>
            <a:off x="5136281" y="1021741"/>
            <a:ext cx="1615440" cy="27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・一時飼育場所雨除け用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タイトル 3"/>
          <p:cNvSpPr txBox="1">
            <a:spLocks/>
          </p:cNvSpPr>
          <p:nvPr/>
        </p:nvSpPr>
        <p:spPr>
          <a:xfrm>
            <a:off x="120015" y="5848090"/>
            <a:ext cx="3267670" cy="264633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ワンタッチタープテント④（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3m×6m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753" y="6517953"/>
            <a:ext cx="3240000" cy="1742895"/>
          </a:xfrm>
          <a:prstGeom prst="rect">
            <a:avLst/>
          </a:prstGeom>
        </p:spPr>
      </p:pic>
      <p:sp>
        <p:nvSpPr>
          <p:cNvPr id="38" name="タイトル 3"/>
          <p:cNvSpPr txBox="1">
            <a:spLocks/>
          </p:cNvSpPr>
          <p:nvPr/>
        </p:nvSpPr>
        <p:spPr>
          <a:xfrm>
            <a:off x="4766819" y="6680293"/>
            <a:ext cx="1944001" cy="65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・容量：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約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25L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•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推奨袋サイズ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30L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9" name="タイトル 3"/>
          <p:cNvSpPr txBox="1">
            <a:spLocks/>
          </p:cNvSpPr>
          <p:nvPr/>
        </p:nvSpPr>
        <p:spPr>
          <a:xfrm>
            <a:off x="156811" y="8251617"/>
            <a:ext cx="3225942" cy="26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窓あり、全面を横幕で覆うこと可（開閉はファスナー）　</a:t>
            </a:r>
            <a:endParaRPr lang="ja-JP" altLang="en-US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753" y="8487281"/>
            <a:ext cx="1116000" cy="1062432"/>
          </a:xfrm>
          <a:prstGeom prst="rect">
            <a:avLst/>
          </a:prstGeom>
        </p:spPr>
      </p:pic>
      <p:sp>
        <p:nvSpPr>
          <p:cNvPr id="40" name="タイトル 3"/>
          <p:cNvSpPr txBox="1">
            <a:spLocks/>
          </p:cNvSpPr>
          <p:nvPr/>
        </p:nvSpPr>
        <p:spPr>
          <a:xfrm>
            <a:off x="120015" y="6173473"/>
            <a:ext cx="1615440" cy="27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・一時飼育場所雨除け用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1" name="タイトル 3"/>
          <p:cNvSpPr txBox="1">
            <a:spLocks/>
          </p:cNvSpPr>
          <p:nvPr/>
        </p:nvSpPr>
        <p:spPr>
          <a:xfrm>
            <a:off x="1438752" y="8539197"/>
            <a:ext cx="2080377" cy="1125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UV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カット生地使用（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UPF50+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•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耐水圧：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1500mm</a:t>
            </a:r>
          </a:p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・大雨時の使用は非推奨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・強雨時の長時間使用は非推奨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258753" y="9334269"/>
            <a:ext cx="30403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/>
              <a:t>（参考商品</a:t>
            </a:r>
            <a:r>
              <a:rPr lang="en-US" altLang="ja-JP" sz="1100" dirty="0"/>
              <a:t>URL</a:t>
            </a:r>
            <a:r>
              <a:rPr lang="ja-JP" altLang="en-US" sz="1100" dirty="0" smtClean="0"/>
              <a:t>）</a:t>
            </a:r>
            <a:r>
              <a:rPr lang="en-US" altLang="ja-JP" sz="1100" dirty="0"/>
              <a:t>https://item.rakuten.co.jp/chacha1/cha-lp-l036/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6095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9540" y="116699"/>
            <a:ext cx="6606540" cy="329845"/>
          </a:xfrm>
        </p:spPr>
        <p:txBody>
          <a:bodyPr>
            <a:noAutofit/>
          </a:bodyPr>
          <a:lstStyle/>
          <a:p>
            <a:r>
              <a:rPr lang="ja-JP" altLang="en-US" sz="1400" u="sng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一時</a:t>
            </a:r>
            <a:r>
              <a:rPr lang="ja-JP" altLang="en-US" sz="1400" u="sng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飼育場所設定用資</a:t>
            </a:r>
            <a:r>
              <a:rPr lang="ja-JP" altLang="en-US" sz="1400" u="sng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機材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写真はイメージです　（必ずしも同一の製品とは限りません）</a:t>
            </a:r>
            <a:endParaRPr kumimoji="1" lang="ja-JP" altLang="en-US" sz="1600" dirty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タイトル 3"/>
          <p:cNvSpPr txBox="1">
            <a:spLocks/>
          </p:cNvSpPr>
          <p:nvPr/>
        </p:nvSpPr>
        <p:spPr>
          <a:xfrm>
            <a:off x="3537626" y="1874274"/>
            <a:ext cx="3230880" cy="279523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15.16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雨除けビニールシート①②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41" y="2217780"/>
            <a:ext cx="1440000" cy="1351980"/>
          </a:xfrm>
          <a:prstGeom prst="rect">
            <a:avLst/>
          </a:prstGeom>
        </p:spPr>
      </p:pic>
      <p:sp>
        <p:nvSpPr>
          <p:cNvPr id="34" name="タイトル 3"/>
          <p:cNvSpPr txBox="1">
            <a:spLocks/>
          </p:cNvSpPr>
          <p:nvPr/>
        </p:nvSpPr>
        <p:spPr>
          <a:xfrm>
            <a:off x="5137826" y="2217780"/>
            <a:ext cx="1714500" cy="135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・一時飼育場所雨除け用等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・サイズは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種類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・ボタンホール付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・半透明、メッシュ構造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・紫外線遮断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・自然光取り入れ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・保温・保湿効果あり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5" name="タイトル 3"/>
          <p:cNvSpPr txBox="1">
            <a:spLocks/>
          </p:cNvSpPr>
          <p:nvPr/>
        </p:nvSpPr>
        <p:spPr>
          <a:xfrm>
            <a:off x="137160" y="2418952"/>
            <a:ext cx="3230880" cy="283441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トラロープ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6" y="2832513"/>
            <a:ext cx="1440000" cy="1080000"/>
          </a:xfrm>
          <a:prstGeom prst="rect">
            <a:avLst/>
          </a:prstGeom>
        </p:spPr>
      </p:pic>
      <p:sp>
        <p:nvSpPr>
          <p:cNvPr id="36" name="タイトル 3"/>
          <p:cNvSpPr txBox="1">
            <a:spLocks/>
          </p:cNvSpPr>
          <p:nvPr/>
        </p:nvSpPr>
        <p:spPr>
          <a:xfrm>
            <a:off x="1585952" y="2853668"/>
            <a:ext cx="1615440" cy="85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・人との動</a:t>
            </a:r>
            <a:r>
              <a:rPr lang="ja-JP" altLang="en-US" sz="105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線区分用</a:t>
            </a:r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等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5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・サイズは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種類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・太さ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8mm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・長さ：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50m</a:t>
            </a:r>
          </a:p>
        </p:txBody>
      </p:sp>
      <p:sp>
        <p:nvSpPr>
          <p:cNvPr id="37" name="タイトル 3"/>
          <p:cNvSpPr txBox="1">
            <a:spLocks/>
          </p:cNvSpPr>
          <p:nvPr/>
        </p:nvSpPr>
        <p:spPr>
          <a:xfrm>
            <a:off x="3505200" y="3809377"/>
            <a:ext cx="3230880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18.19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丸形ロープ止め①②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タイトル 3"/>
          <p:cNvSpPr txBox="1">
            <a:spLocks/>
          </p:cNvSpPr>
          <p:nvPr/>
        </p:nvSpPr>
        <p:spPr>
          <a:xfrm>
            <a:off x="130320" y="6126347"/>
            <a:ext cx="3230880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21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ランタン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241" y="4104923"/>
            <a:ext cx="1080000" cy="1080000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4021740" y="4933780"/>
            <a:ext cx="704280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タイトル 3"/>
          <p:cNvSpPr txBox="1">
            <a:spLocks/>
          </p:cNvSpPr>
          <p:nvPr/>
        </p:nvSpPr>
        <p:spPr>
          <a:xfrm>
            <a:off x="5035200" y="4134428"/>
            <a:ext cx="1569720" cy="998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・人との動線区分用等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・長さは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サイズ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45cm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60cm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・ユニクロメッキ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本セット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20" y="6410306"/>
            <a:ext cx="3204000" cy="3204000"/>
          </a:xfrm>
          <a:prstGeom prst="rect">
            <a:avLst/>
          </a:prstGeom>
        </p:spPr>
      </p:pic>
      <p:sp>
        <p:nvSpPr>
          <p:cNvPr id="15" name="タイトル 3"/>
          <p:cNvSpPr txBox="1">
            <a:spLocks/>
          </p:cNvSpPr>
          <p:nvPr/>
        </p:nvSpPr>
        <p:spPr>
          <a:xfrm>
            <a:off x="1745760" y="6499730"/>
            <a:ext cx="1615440" cy="27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・一時飼育場所用照明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3467084" y="5228729"/>
            <a:ext cx="3230880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22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ペット用ソフトケージ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5754485"/>
            <a:ext cx="2664000" cy="1247240"/>
          </a:xfrm>
          <a:prstGeom prst="rect">
            <a:avLst/>
          </a:prstGeom>
        </p:spPr>
      </p:pic>
      <p:sp>
        <p:nvSpPr>
          <p:cNvPr id="20" name="タイトル 3"/>
          <p:cNvSpPr txBox="1">
            <a:spLocks/>
          </p:cNvSpPr>
          <p:nvPr/>
        </p:nvSpPr>
        <p:spPr>
          <a:xfrm>
            <a:off x="3432810" y="6881504"/>
            <a:ext cx="1146810" cy="269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（折りたたみ時）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3467083" y="7152132"/>
            <a:ext cx="3230880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25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物置（ベンチストッカー）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7527129"/>
            <a:ext cx="2844000" cy="1625149"/>
          </a:xfrm>
          <a:prstGeom prst="rect">
            <a:avLst/>
          </a:prstGeom>
        </p:spPr>
      </p:pic>
      <p:sp>
        <p:nvSpPr>
          <p:cNvPr id="24" name="タイトル 3"/>
          <p:cNvSpPr txBox="1">
            <a:spLocks/>
          </p:cNvSpPr>
          <p:nvPr/>
        </p:nvSpPr>
        <p:spPr>
          <a:xfrm>
            <a:off x="3505200" y="7420913"/>
            <a:ext cx="1737360" cy="27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・ペット用資機材保管専用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タイトル 3"/>
          <p:cNvSpPr txBox="1">
            <a:spLocks/>
          </p:cNvSpPr>
          <p:nvPr/>
        </p:nvSpPr>
        <p:spPr>
          <a:xfrm>
            <a:off x="3467083" y="9183504"/>
            <a:ext cx="3230880" cy="69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・設置にあたっては、拠点関係者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とよく調整</a:t>
            </a:r>
            <a:r>
              <a:rPr lang="ja-JP" altLang="en-US" sz="105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してください。</a:t>
            </a:r>
            <a:endParaRPr lang="en-US" altLang="ja-JP" sz="105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・上開き、施錠には別途南京錠等が必要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・平常時は、ベンチとして活用することができます。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・組立は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分～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時間程度（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人～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人で可）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129540" y="510388"/>
            <a:ext cx="3285135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13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ブルーシート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56" y="884246"/>
            <a:ext cx="1656000" cy="1245105"/>
          </a:xfrm>
          <a:prstGeom prst="rect">
            <a:avLst/>
          </a:prstGeom>
        </p:spPr>
      </p:pic>
      <p:sp>
        <p:nvSpPr>
          <p:cNvPr id="29" name="タイトル 3"/>
          <p:cNvSpPr txBox="1">
            <a:spLocks/>
          </p:cNvSpPr>
          <p:nvPr/>
        </p:nvSpPr>
        <p:spPr>
          <a:xfrm>
            <a:off x="1922186" y="1137959"/>
            <a:ext cx="1510624" cy="990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・サイズは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種類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・国産指定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・ハトメあり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・重さ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（約）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150g/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㎡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タイトル 3"/>
          <p:cNvSpPr txBox="1">
            <a:spLocks/>
          </p:cNvSpPr>
          <p:nvPr/>
        </p:nvSpPr>
        <p:spPr>
          <a:xfrm>
            <a:off x="1851643" y="837049"/>
            <a:ext cx="1615440" cy="440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・雨除け、仕切り、テントサイドシート等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タイトル 3"/>
          <p:cNvSpPr txBox="1">
            <a:spLocks/>
          </p:cNvSpPr>
          <p:nvPr/>
        </p:nvSpPr>
        <p:spPr>
          <a:xfrm>
            <a:off x="3467083" y="5524358"/>
            <a:ext cx="3112005" cy="269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一時飼育場所配備用</a:t>
            </a:r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（予備）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56" y="4437194"/>
            <a:ext cx="1044000" cy="1495458"/>
          </a:xfrm>
          <a:prstGeom prst="rect">
            <a:avLst/>
          </a:prstGeom>
        </p:spPr>
      </p:pic>
      <p:sp>
        <p:nvSpPr>
          <p:cNvPr id="42" name="タイトル 3"/>
          <p:cNvSpPr txBox="1">
            <a:spLocks/>
          </p:cNvSpPr>
          <p:nvPr/>
        </p:nvSpPr>
        <p:spPr>
          <a:xfrm>
            <a:off x="130320" y="4050895"/>
            <a:ext cx="3230880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ロープテンショナー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4" name="タイトル 3"/>
          <p:cNvSpPr txBox="1">
            <a:spLocks/>
          </p:cNvSpPr>
          <p:nvPr/>
        </p:nvSpPr>
        <p:spPr>
          <a:xfrm>
            <a:off x="3510498" y="510388"/>
            <a:ext cx="3285135" cy="26705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14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マルチウェイト（注水式）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060" y="835439"/>
            <a:ext cx="1080000" cy="956955"/>
          </a:xfrm>
          <a:prstGeom prst="rect">
            <a:avLst/>
          </a:prstGeom>
        </p:spPr>
      </p:pic>
      <p:sp>
        <p:nvSpPr>
          <p:cNvPr id="45" name="タイトル 3"/>
          <p:cNvSpPr txBox="1">
            <a:spLocks/>
          </p:cNvSpPr>
          <p:nvPr/>
        </p:nvSpPr>
        <p:spPr>
          <a:xfrm>
            <a:off x="3501521" y="863558"/>
            <a:ext cx="1615440" cy="267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・シート等の</a:t>
            </a:r>
            <a:r>
              <a:rPr lang="ja-JP" altLang="en-US" sz="1050" b="1" dirty="0" err="1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重し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6" name="タイトル 3"/>
          <p:cNvSpPr txBox="1">
            <a:spLocks/>
          </p:cNvSpPr>
          <p:nvPr/>
        </p:nvSpPr>
        <p:spPr>
          <a:xfrm>
            <a:off x="3537626" y="1130629"/>
            <a:ext cx="1510624" cy="410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リットル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・写真はイメージです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7" name="タイトル 3"/>
          <p:cNvSpPr txBox="1">
            <a:spLocks/>
          </p:cNvSpPr>
          <p:nvPr/>
        </p:nvSpPr>
        <p:spPr>
          <a:xfrm>
            <a:off x="1585952" y="4546461"/>
            <a:ext cx="1615440" cy="85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・人との動</a:t>
            </a:r>
            <a:r>
              <a:rPr lang="ja-JP" altLang="en-US" sz="105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線区分用</a:t>
            </a:r>
            <a:r>
              <a:rPr lang="ja-JP" altLang="en-US" sz="1050" b="1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等</a:t>
            </a:r>
            <a:endParaRPr lang="en-US" altLang="ja-JP" sz="1050" b="1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5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・サイズは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種類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・ロープの太さ（推奨）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lang="en-US" altLang="ja-JP" sz="105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6-9</a:t>
            </a:r>
            <a:r>
              <a:rPr lang="en-US" altLang="ja-JP" sz="1050" dirty="0" smtClean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mm</a:t>
            </a:r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50" dirty="0" smtClean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80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554</Words>
  <Application>Microsoft Office PowerPoint</Application>
  <PresentationFormat>A4 210 x 297 mm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一時飼育場所設定用資機材　　※ 写真はイメージです　（必ずしも同一の製品とは限りません）</vt:lpstr>
      <vt:lpstr>一時飼育場所設定用資機材　　※ 写真はイメージです　（必ずしも同一の製品とは限りません）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一次飼育場所設定用資機材（イメージ）</dc:title>
  <dc:creator>関根 智宏</dc:creator>
  <cp:lastModifiedBy>関根 智宏</cp:lastModifiedBy>
  <cp:revision>54</cp:revision>
  <cp:lastPrinted>2025-03-10T03:45:57Z</cp:lastPrinted>
  <dcterms:created xsi:type="dcterms:W3CDTF">2025-03-06T05:17:12Z</dcterms:created>
  <dcterms:modified xsi:type="dcterms:W3CDTF">2025-03-29T06:54:38Z</dcterms:modified>
</cp:coreProperties>
</file>