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85" r:id="rId3"/>
    <p:sldMasterId id="2147483661" r:id="rId4"/>
  </p:sldMasterIdLst>
  <p:notesMasterIdLst>
    <p:notesMasterId r:id="rId8"/>
  </p:notesMasterIdLst>
  <p:sldIdLst>
    <p:sldId id="257" r:id="rId5"/>
    <p:sldId id="2147483159" r:id="rId6"/>
    <p:sldId id="2147483160" r:id="rId7"/>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2" autoAdjust="0"/>
    <p:restoredTop sz="94660"/>
  </p:normalViewPr>
  <p:slideViewPr>
    <p:cSldViewPr snapToGrid="0">
      <p:cViewPr varScale="1">
        <p:scale>
          <a:sx n="57" d="100"/>
          <a:sy n="57"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AEA49345-C5C4-48A3-A0A9-258972117909}" type="datetimeFigureOut">
              <a:rPr kumimoji="1" lang="ja-JP" altLang="en-US" smtClean="0"/>
              <a:t>2025/9/29</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251FF31-ABCA-4908-96DE-890051471C7F}" type="slidenum">
              <a:rPr kumimoji="1" lang="ja-JP" altLang="en-US" smtClean="0"/>
              <a:t>‹#›</a:t>
            </a:fld>
            <a:endParaRPr kumimoji="1" lang="ja-JP" altLang="en-US"/>
          </a:p>
        </p:txBody>
      </p:sp>
    </p:spTree>
    <p:extLst>
      <p:ext uri="{BB962C8B-B14F-4D97-AF65-F5344CB8AC3E}">
        <p14:creationId xmlns:p14="http://schemas.microsoft.com/office/powerpoint/2010/main" val="887246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F709B4-98B5-4F41-B764-47348F8BCA0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040A82-FB48-4890-BA0A-D7D153291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4D7A9C-69AB-46D2-AB28-168310787FDF}"/>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55F20950-734E-4D59-911B-A60174A1B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94020F-2ECD-45AC-AE1B-8C921CF7EC7A}"/>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93292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9F00F-3301-4FCA-B977-0EE3E6B8AA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33C404-B563-493B-AF65-2B84034F2E9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389266-DCA7-4EBD-9B4D-DD8AEAA6A475}"/>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FB7D7F09-C7EB-4DF9-8265-BB665CFFCB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811220-FAB2-409B-8F5B-BD890CEAE970}"/>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368324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C24459-244C-4681-928A-D613E313A07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CCD0E6-CEE8-4C29-8B6B-E796120F325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63E11-B850-41CE-8442-3DF96D809EEE}"/>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7FD38F88-B031-45E6-BE5E-40E86B53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0636C4-4AA7-43CC-A63B-481F7BBA24F4}"/>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244885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752EF-A549-AFC0-8058-785DCDB9E52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4232FC-7C5B-93C5-7D2F-743199853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EA82C5-33CA-4109-D223-D6C97645B69D}"/>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C5EEC879-AB8A-454B-4CB6-8EE6128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0C7D32-2B6E-C395-CFA5-4B46D17A7D91}"/>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3973550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949D1-CE02-6A16-1E55-BF7C4950DA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4112F2-833C-14B8-DAF5-3DCD41248B9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F90321-9E72-AF65-734B-D754C9F7CB54}"/>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932FD289-BE32-4B7E-7128-17418A92C9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33D2BC-A6E3-B9EC-3605-109C3DBD4C34}"/>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301404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32005-99E6-B392-6DF4-146EBA5CB4A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2114BE-F6A4-7388-F813-6E9DAC0B27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EECA20E-8FCE-82D7-43BA-AA9AD47D6494}"/>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D2CCD362-DA57-796A-32ED-150B742F52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F40712-4283-D06C-9931-5BEE5F235D56}"/>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167202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B543D0-DC44-73B3-2BDF-B396B6F0D94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A55785-6087-8F4E-FC69-6696A37DEFA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C85184-5629-6C43-85F6-5D1158C18C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64FF23-431E-1EC0-486D-3D4FEC0C9DA7}"/>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8B677C42-CCFB-091D-5437-92B780422C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13F76C-B619-09CB-1AB4-6DD844AA078F}"/>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321743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16A16-DA25-7715-8F56-24E8B82542B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40A8E1-A86C-4662-15DE-9D140C7F2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38EB7D-262B-CAAC-3D87-09D9DCF024B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4E394E-0769-5D30-24EE-034ECBB10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01981B-2879-B23E-61FB-DE016A2E345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796AD7B-1EF8-69C4-EE31-4C11161D43DC}"/>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8" name="フッター プレースホルダー 7">
            <a:extLst>
              <a:ext uri="{FF2B5EF4-FFF2-40B4-BE49-F238E27FC236}">
                <a16:creationId xmlns:a16="http://schemas.microsoft.com/office/drawing/2014/main" id="{DC688297-7B21-79F5-1C4E-07FDB8F087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198D369-2BB3-2800-AF77-441AC6366A4D}"/>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3245436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1DDA9-4B02-C1AA-FD77-59E1287B374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59BC2B2-9680-7252-1652-D0291D710355}"/>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4" name="フッター プレースホルダー 3">
            <a:extLst>
              <a:ext uri="{FF2B5EF4-FFF2-40B4-BE49-F238E27FC236}">
                <a16:creationId xmlns:a16="http://schemas.microsoft.com/office/drawing/2014/main" id="{D0DC012F-7394-EC31-1CA9-F05F75A70B8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E8409A-0849-1515-E650-ED0BF9E1555F}"/>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4204215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C8D8E6-F199-2D2E-E14D-EF76417B9F60}"/>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3" name="フッター プレースホルダー 2">
            <a:extLst>
              <a:ext uri="{FF2B5EF4-FFF2-40B4-BE49-F238E27FC236}">
                <a16:creationId xmlns:a16="http://schemas.microsoft.com/office/drawing/2014/main" id="{2F400F34-448D-FD14-09D7-CC0F2AB1031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DA346E-5F2A-7C80-6C72-0B632C148E5F}"/>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249984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C4DB5-ED08-28F9-4207-3E3BDAD287F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12BCD7-48EE-2469-97B9-03A20070F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9DCD1BC-1171-1038-B294-72EC9F3AF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DF2B31-5180-C6CA-CDE7-9D5617B3662D}"/>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8AB768C9-2AB1-5F75-B13F-760BBB1F55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318CB3-8BA6-64B2-9950-1FFDC0B0CD9E}"/>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20028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EF526-E628-4FCE-B166-FDCD008654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EB3801-1974-4DAB-8B8D-351598895D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011893-E7FA-4D95-A5F2-A0F9EB570D6D}"/>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CFDC9112-DA33-4496-878C-3C33E9B6A2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6D74DD-41D8-4B4F-ABFC-14E9133DAF00}"/>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188967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59D70-9F38-748D-DB35-B270456E455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37EB6E-B87F-B2B7-24CD-40D9C0354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D0C9A5-DF7C-B851-3463-D1AF80D6B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79A226-C0F9-FDD3-CF0D-EEADB683995D}"/>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855329CD-900B-2311-B2E7-FA6CA2664A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48F0D6-3B7B-8BB5-3135-948211E36CF8}"/>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1431065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1FD97-3B2B-83C8-72D9-BC09DCFFE0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11C377-50EF-72CD-D7CF-8ACD4B7F4CB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3499C2-4870-C55D-8FAD-13B92C897082}"/>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114245BD-ACF5-7F8A-9E3C-39FC0DC4FC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79C386-ED05-493A-B980-53DD3D124370}"/>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3962921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E2E44D0-39D7-C628-94C8-16BE8FD34A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DA06BC-C1F0-830E-535A-32D3BC03912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BB226-7402-CAFE-9310-BF54A67CE24A}"/>
              </a:ext>
            </a:extLst>
          </p:cNvPr>
          <p:cNvSpPr>
            <a:spLocks noGrp="1"/>
          </p:cNvSpPr>
          <p:nvPr>
            <p:ph type="dt" sz="half" idx="10"/>
          </p:nvPr>
        </p:nvSpPr>
        <p:spPr/>
        <p:txBody>
          <a:bodyPr/>
          <a:lstStyle/>
          <a:p>
            <a:fld id="{9FD58D01-297C-4EE6-86C6-96A3B03EEBBF}"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7CEB9AEC-6C27-ED10-8951-73A6C21095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3B11EF-A231-B6C0-3F19-EE8FF81BB9EF}"/>
              </a:ext>
            </a:extLst>
          </p:cNvPr>
          <p:cNvSpPr>
            <a:spLocks noGrp="1"/>
          </p:cNvSpPr>
          <p:nvPr>
            <p:ph type="sldNum" sz="quarter" idx="12"/>
          </p:nvPr>
        </p:nvSpPr>
        <p:spPr/>
        <p:txBody>
          <a:body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1402856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9552" y="1652871"/>
            <a:ext cx="8400000" cy="1476872"/>
          </a:xfrm>
          <a:prstGeom prst="rect">
            <a:avLst/>
          </a:prstGeom>
        </p:spPr>
        <p:txBody>
          <a:bodyPr lIns="0" tIns="0" rIns="0" bIns="0" anchor="t" anchorCtr="0">
            <a:normAutofit/>
          </a:bodyPr>
          <a:lstStyle>
            <a:lvl1pPr marL="0" algn="l" fontAlgn="auto">
              <a:lnSpc>
                <a:spcPct val="100000"/>
              </a:lnSpc>
              <a:spcBef>
                <a:spcPts val="2399"/>
              </a:spcBef>
              <a:defRPr sz="4798"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br>
              <a:rPr lang="en-US" altLang="ja-JP" dirty="0"/>
            </a:br>
            <a:endParaRPr lang="en-US" dirty="0"/>
          </a:p>
        </p:txBody>
      </p:sp>
      <p:sp>
        <p:nvSpPr>
          <p:cNvPr id="3" name="Subtitle 2"/>
          <p:cNvSpPr>
            <a:spLocks noGrp="1"/>
          </p:cNvSpPr>
          <p:nvPr>
            <p:ph type="subTitle" idx="1" hasCustomPrompt="1"/>
          </p:nvPr>
        </p:nvSpPr>
        <p:spPr>
          <a:xfrm>
            <a:off x="739552" y="3498872"/>
            <a:ext cx="9120000" cy="383881"/>
          </a:xfrm>
          <a:prstGeom prst="rect">
            <a:avLst/>
          </a:prstGeom>
        </p:spPr>
        <p:txBody>
          <a:bodyPr lIns="0" tIns="0" rIns="0" bIns="0">
            <a:spAutoFit/>
          </a:bodyPr>
          <a:lstStyle>
            <a:lvl1pPr marL="0" indent="0" algn="l">
              <a:buNone/>
              <a:defRPr sz="2666" baseline="0">
                <a:latin typeface="BIZ UDゴシック" panose="020B0400000000000000" pitchFamily="49" charset="-128"/>
              </a:defRPr>
            </a:lvl1pPr>
            <a:lvl2pPr marL="422016" indent="0" algn="ctr">
              <a:buNone/>
              <a:defRPr sz="1846"/>
            </a:lvl2pPr>
            <a:lvl3pPr marL="844034" indent="0" algn="ctr">
              <a:buNone/>
              <a:defRPr sz="1662"/>
            </a:lvl3pPr>
            <a:lvl4pPr marL="1266050" indent="0" algn="ctr">
              <a:buNone/>
              <a:defRPr sz="1477"/>
            </a:lvl4pPr>
            <a:lvl5pPr marL="1688066" indent="0" algn="ctr">
              <a:buNone/>
              <a:defRPr sz="1477"/>
            </a:lvl5pPr>
            <a:lvl6pPr marL="2110083" indent="0" algn="ctr">
              <a:buNone/>
              <a:defRPr sz="1477"/>
            </a:lvl6pPr>
            <a:lvl7pPr marL="2532099" indent="0" algn="ctr">
              <a:buNone/>
              <a:defRPr sz="1477"/>
            </a:lvl7pPr>
            <a:lvl8pPr marL="2954117" indent="0" algn="ctr">
              <a:buNone/>
              <a:defRPr sz="1477"/>
            </a:lvl8pPr>
            <a:lvl9pPr marL="3376134" indent="0" algn="ctr">
              <a:buNone/>
              <a:defRPr sz="1477"/>
            </a:lvl9pPr>
          </a:lstStyle>
          <a:p>
            <a:r>
              <a:rPr lang="ja-JP" altLang="en-US"/>
              <a:t>サブタイトルが入ります</a:t>
            </a:r>
            <a:endParaRPr lang="en-US" altLang="ja-JP" dirty="0"/>
          </a:p>
        </p:txBody>
      </p:sp>
      <p:sp>
        <p:nvSpPr>
          <p:cNvPr id="22" name="正方形/長方形 9">
            <a:extLst>
              <a:ext uri="{FF2B5EF4-FFF2-40B4-BE49-F238E27FC236}">
                <a16:creationId xmlns:a16="http://schemas.microsoft.com/office/drawing/2014/main" id="{F3897B38-F33F-FC2C-EA08-8B1341DD3CE0}"/>
              </a:ext>
            </a:extLst>
          </p:cNvPr>
          <p:cNvSpPr/>
          <p:nvPr userDrawn="1"/>
        </p:nvSpPr>
        <p:spPr>
          <a:xfrm>
            <a:off x="8201483" y="8467"/>
            <a:ext cx="3990519" cy="3836156"/>
          </a:xfrm>
          <a:custGeom>
            <a:avLst/>
            <a:gdLst>
              <a:gd name="connsiteX0" fmla="*/ 0 w 3274194"/>
              <a:gd name="connsiteY0" fmla="*/ 0 h 2123090"/>
              <a:gd name="connsiteX1" fmla="*/ 3274194 w 3274194"/>
              <a:gd name="connsiteY1" fmla="*/ 0 h 2123090"/>
              <a:gd name="connsiteX2" fmla="*/ 3274194 w 3274194"/>
              <a:gd name="connsiteY2" fmla="*/ 2123090 h 2123090"/>
              <a:gd name="connsiteX3" fmla="*/ 0 w 3274194"/>
              <a:gd name="connsiteY3" fmla="*/ 2123090 h 2123090"/>
              <a:gd name="connsiteX4" fmla="*/ 0 w 3274194"/>
              <a:gd name="connsiteY4" fmla="*/ 0 h 2123090"/>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4194"/>
              <a:gd name="connsiteY0" fmla="*/ 0 h 3846787"/>
              <a:gd name="connsiteX1" fmla="*/ 3274194 w 3274194"/>
              <a:gd name="connsiteY1" fmla="*/ 0 h 3846787"/>
              <a:gd name="connsiteX2" fmla="*/ 3274194 w 3274194"/>
              <a:gd name="connsiteY2" fmla="*/ 2123090 h 3846787"/>
              <a:gd name="connsiteX3" fmla="*/ 1986455 w 3274194"/>
              <a:gd name="connsiteY3" fmla="*/ 3846787 h 3846787"/>
              <a:gd name="connsiteX4" fmla="*/ 0 w 3274194"/>
              <a:gd name="connsiteY4" fmla="*/ 0 h 3846787"/>
              <a:gd name="connsiteX0" fmla="*/ 0 w 3279510"/>
              <a:gd name="connsiteY0" fmla="*/ 5316 h 3846787"/>
              <a:gd name="connsiteX1" fmla="*/ 3279510 w 3279510"/>
              <a:gd name="connsiteY1" fmla="*/ 0 h 3846787"/>
              <a:gd name="connsiteX2" fmla="*/ 3279510 w 3279510"/>
              <a:gd name="connsiteY2" fmla="*/ 2123090 h 3846787"/>
              <a:gd name="connsiteX3" fmla="*/ 1991771 w 3279510"/>
              <a:gd name="connsiteY3" fmla="*/ 3846787 h 3846787"/>
              <a:gd name="connsiteX4" fmla="*/ 0 w 3279510"/>
              <a:gd name="connsiteY4" fmla="*/ 5316 h 3846787"/>
              <a:gd name="connsiteX0" fmla="*/ 0 w 3279510"/>
              <a:gd name="connsiteY0" fmla="*/ 5316 h 3846787"/>
              <a:gd name="connsiteX1" fmla="*/ 3226347 w 3279510"/>
              <a:gd name="connsiteY1" fmla="*/ 0 h 3846787"/>
              <a:gd name="connsiteX2" fmla="*/ 3279510 w 3279510"/>
              <a:gd name="connsiteY2" fmla="*/ 2123090 h 3846787"/>
              <a:gd name="connsiteX3" fmla="*/ 1991771 w 3279510"/>
              <a:gd name="connsiteY3" fmla="*/ 3846787 h 3846787"/>
              <a:gd name="connsiteX4" fmla="*/ 0 w 3279510"/>
              <a:gd name="connsiteY4" fmla="*/ 5316 h 3846787"/>
              <a:gd name="connsiteX0" fmla="*/ 0 w 3226347"/>
              <a:gd name="connsiteY0" fmla="*/ 5316 h 3846787"/>
              <a:gd name="connsiteX1" fmla="*/ 3226347 w 3226347"/>
              <a:gd name="connsiteY1" fmla="*/ 0 h 3846787"/>
              <a:gd name="connsiteX2" fmla="*/ 3221031 w 3226347"/>
              <a:gd name="connsiteY2" fmla="*/ 2133722 h 3846787"/>
              <a:gd name="connsiteX3" fmla="*/ 1991771 w 3226347"/>
              <a:gd name="connsiteY3" fmla="*/ 3846787 h 3846787"/>
              <a:gd name="connsiteX4" fmla="*/ 0 w 3226347"/>
              <a:gd name="connsiteY4" fmla="*/ 5316 h 3846787"/>
              <a:gd name="connsiteX0" fmla="*/ 0 w 3226347"/>
              <a:gd name="connsiteY0" fmla="*/ 5316 h 3846787"/>
              <a:gd name="connsiteX1" fmla="*/ 3226347 w 3226347"/>
              <a:gd name="connsiteY1" fmla="*/ 0 h 3846787"/>
              <a:gd name="connsiteX2" fmla="*/ 3215714 w 3226347"/>
              <a:gd name="connsiteY2" fmla="*/ 2112457 h 3846787"/>
              <a:gd name="connsiteX3" fmla="*/ 1991771 w 3226347"/>
              <a:gd name="connsiteY3" fmla="*/ 3846787 h 3846787"/>
              <a:gd name="connsiteX4" fmla="*/ 0 w 3226347"/>
              <a:gd name="connsiteY4" fmla="*/ 5316 h 3846787"/>
              <a:gd name="connsiteX0" fmla="*/ 0 w 3226347"/>
              <a:gd name="connsiteY0" fmla="*/ 5316 h 3846787"/>
              <a:gd name="connsiteX1" fmla="*/ 3226347 w 3226347"/>
              <a:gd name="connsiteY1" fmla="*/ 0 h 3846787"/>
              <a:gd name="connsiteX2" fmla="*/ 3221030 w 3226347"/>
              <a:gd name="connsiteY2" fmla="*/ 2123089 h 3846787"/>
              <a:gd name="connsiteX3" fmla="*/ 1991771 w 3226347"/>
              <a:gd name="connsiteY3" fmla="*/ 3846787 h 3846787"/>
              <a:gd name="connsiteX4" fmla="*/ 0 w 3226347"/>
              <a:gd name="connsiteY4" fmla="*/ 5316 h 3846787"/>
              <a:gd name="connsiteX0" fmla="*/ 0 w 3226347"/>
              <a:gd name="connsiteY0" fmla="*/ 5316 h 3793624"/>
              <a:gd name="connsiteX1" fmla="*/ 3226347 w 3226347"/>
              <a:gd name="connsiteY1" fmla="*/ 0 h 3793624"/>
              <a:gd name="connsiteX2" fmla="*/ 3221030 w 3226347"/>
              <a:gd name="connsiteY2" fmla="*/ 2123089 h 3793624"/>
              <a:gd name="connsiteX3" fmla="*/ 1981139 w 3226347"/>
              <a:gd name="connsiteY3" fmla="*/ 3793624 h 3793624"/>
              <a:gd name="connsiteX4" fmla="*/ 0 w 3226347"/>
              <a:gd name="connsiteY4" fmla="*/ 5316 h 3793624"/>
              <a:gd name="connsiteX0" fmla="*/ 0 w 3226347"/>
              <a:gd name="connsiteY0" fmla="*/ 5316 h 3793624"/>
              <a:gd name="connsiteX1" fmla="*/ 3226347 w 3226347"/>
              <a:gd name="connsiteY1" fmla="*/ 0 h 3793624"/>
              <a:gd name="connsiteX2" fmla="*/ 3221030 w 3226347"/>
              <a:gd name="connsiteY2" fmla="*/ 2123089 h 3793624"/>
              <a:gd name="connsiteX3" fmla="*/ 1981139 w 3226347"/>
              <a:gd name="connsiteY3" fmla="*/ 3793624 h 3793624"/>
              <a:gd name="connsiteX4" fmla="*/ 0 w 3226347"/>
              <a:gd name="connsiteY4" fmla="*/ 5316 h 3793624"/>
              <a:gd name="connsiteX0" fmla="*/ 0 w 3226347"/>
              <a:gd name="connsiteY0" fmla="*/ 5316 h 3804257"/>
              <a:gd name="connsiteX1" fmla="*/ 3226347 w 3226347"/>
              <a:gd name="connsiteY1" fmla="*/ 0 h 3804257"/>
              <a:gd name="connsiteX2" fmla="*/ 3221030 w 3226347"/>
              <a:gd name="connsiteY2" fmla="*/ 2123089 h 3804257"/>
              <a:gd name="connsiteX3" fmla="*/ 1970507 w 3226347"/>
              <a:gd name="connsiteY3" fmla="*/ 3804257 h 3804257"/>
              <a:gd name="connsiteX4" fmla="*/ 0 w 3226347"/>
              <a:gd name="connsiteY4" fmla="*/ 5316 h 3804257"/>
              <a:gd name="connsiteX0" fmla="*/ 0 w 3242296"/>
              <a:gd name="connsiteY0" fmla="*/ 0 h 3804257"/>
              <a:gd name="connsiteX1" fmla="*/ 3242296 w 3242296"/>
              <a:gd name="connsiteY1" fmla="*/ 0 h 3804257"/>
              <a:gd name="connsiteX2" fmla="*/ 3236979 w 3242296"/>
              <a:gd name="connsiteY2" fmla="*/ 2123089 h 3804257"/>
              <a:gd name="connsiteX3" fmla="*/ 1986456 w 3242296"/>
              <a:gd name="connsiteY3" fmla="*/ 3804257 h 3804257"/>
              <a:gd name="connsiteX4" fmla="*/ 0 w 3242296"/>
              <a:gd name="connsiteY4" fmla="*/ 0 h 3804257"/>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59875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 name="connsiteX0" fmla="*/ 0 w 3242296"/>
              <a:gd name="connsiteY0" fmla="*/ 0 h 3836155"/>
              <a:gd name="connsiteX1" fmla="*/ 3242296 w 3242296"/>
              <a:gd name="connsiteY1" fmla="*/ 0 h 3836155"/>
              <a:gd name="connsiteX2" fmla="*/ 3236979 w 3242296"/>
              <a:gd name="connsiteY2" fmla="*/ 2123089 h 3836155"/>
              <a:gd name="connsiteX3" fmla="*/ 1965191 w 3242296"/>
              <a:gd name="connsiteY3" fmla="*/ 3836155 h 3836155"/>
              <a:gd name="connsiteX4" fmla="*/ 0 w 3242296"/>
              <a:gd name="connsiteY4" fmla="*/ 0 h 383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6" h="3836155">
                <a:moveTo>
                  <a:pt x="0" y="0"/>
                </a:moveTo>
                <a:lnTo>
                  <a:pt x="3242296" y="0"/>
                </a:lnTo>
                <a:cubicBezTo>
                  <a:pt x="3238752" y="704152"/>
                  <a:pt x="3240523" y="1418937"/>
                  <a:pt x="3236979" y="2123089"/>
                </a:cubicBezTo>
                <a:cubicBezTo>
                  <a:pt x="2807733" y="2697655"/>
                  <a:pt x="2494224" y="3203722"/>
                  <a:pt x="1965191" y="3836155"/>
                </a:cubicBezTo>
                <a:cubicBezTo>
                  <a:pt x="1761768" y="2855700"/>
                  <a:pt x="1203374" y="1491980"/>
                  <a:pt x="0" y="0"/>
                </a:cubicBezTo>
                <a:close/>
              </a:path>
            </a:pathLst>
          </a:custGeom>
          <a:noFill/>
          <a:ln w="19050">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662"/>
          </a:p>
        </p:txBody>
      </p:sp>
      <p:sp>
        <p:nvSpPr>
          <p:cNvPr id="18" name="テキスト ボックス 17">
            <a:extLst>
              <a:ext uri="{FF2B5EF4-FFF2-40B4-BE49-F238E27FC236}">
                <a16:creationId xmlns:a16="http://schemas.microsoft.com/office/drawing/2014/main" id="{E2E464C3-49A6-8260-3C4F-3D0897878B7A}"/>
              </a:ext>
            </a:extLst>
          </p:cNvPr>
          <p:cNvSpPr txBox="1"/>
          <p:nvPr userDrawn="1"/>
        </p:nvSpPr>
        <p:spPr>
          <a:xfrm>
            <a:off x="533402" y="1168401"/>
            <a:ext cx="184731" cy="369204"/>
          </a:xfrm>
          <a:prstGeom prst="rect">
            <a:avLst/>
          </a:prstGeom>
          <a:noFill/>
        </p:spPr>
        <p:txBody>
          <a:bodyPr wrap="none" rtlCol="0">
            <a:spAutoFit/>
          </a:bodyPr>
          <a:lstStyle/>
          <a:p>
            <a:endParaRPr kumimoji="1" lang="ja-JP" altLang="en-US" sz="1799"/>
          </a:p>
        </p:txBody>
      </p:sp>
      <p:sp>
        <p:nvSpPr>
          <p:cNvPr id="7" name="テキスト プレースホルダー 5">
            <a:extLst>
              <a:ext uri="{FF2B5EF4-FFF2-40B4-BE49-F238E27FC236}">
                <a16:creationId xmlns:a16="http://schemas.microsoft.com/office/drawing/2014/main" id="{351ABEF6-7425-6DD0-D861-5BC3F91A2FDB}"/>
              </a:ext>
            </a:extLst>
          </p:cNvPr>
          <p:cNvSpPr>
            <a:spLocks noGrp="1"/>
          </p:cNvSpPr>
          <p:nvPr>
            <p:ph type="body" sz="quarter" idx="10" hasCustomPrompt="1"/>
          </p:nvPr>
        </p:nvSpPr>
        <p:spPr>
          <a:xfrm>
            <a:off x="719667" y="4687941"/>
            <a:ext cx="7825317" cy="1159618"/>
          </a:xfrm>
          <a:prstGeom prst="rect">
            <a:avLst/>
          </a:prstGeom>
        </p:spPr>
        <p:txBody>
          <a:bodyPr lIns="0" tIns="0" rIns="0" bIns="0">
            <a:normAutofit/>
          </a:bodyPr>
          <a:lstStyle>
            <a:lvl1pPr>
              <a:defRPr sz="2133" baseline="0">
                <a:latin typeface="BIZ UDゴシック" panose="020B0400000000000000" pitchFamily="49" charset="-128"/>
                <a:ea typeface="BIZ UDゴシック" panose="020B0400000000000000" pitchFamily="49" charset="-128"/>
              </a:defRPr>
            </a:lvl1pPr>
            <a:lvl2pPr marL="457051" indent="0">
              <a:buNone/>
              <a:defRPr/>
            </a:lvl2pPr>
          </a:lstStyle>
          <a:p>
            <a:pPr lvl="0"/>
            <a:r>
              <a:rPr kumimoji="1" lang="ja-JP" altLang="en-US"/>
              <a:t>部署名氏名</a:t>
            </a:r>
            <a:endParaRPr kumimoji="1" lang="en-US" altLang="ja-JP" dirty="0"/>
          </a:p>
        </p:txBody>
      </p:sp>
      <p:sp>
        <p:nvSpPr>
          <p:cNvPr id="11" name="テキスト プレースホルダー 5">
            <a:extLst>
              <a:ext uri="{FF2B5EF4-FFF2-40B4-BE49-F238E27FC236}">
                <a16:creationId xmlns:a16="http://schemas.microsoft.com/office/drawing/2014/main" id="{CA577487-419E-57CE-3495-B47C2A1FC5A3}"/>
              </a:ext>
            </a:extLst>
          </p:cNvPr>
          <p:cNvSpPr>
            <a:spLocks noGrp="1"/>
          </p:cNvSpPr>
          <p:nvPr>
            <p:ph type="body" sz="quarter" idx="12" hasCustomPrompt="1"/>
          </p:nvPr>
        </p:nvSpPr>
        <p:spPr>
          <a:xfrm>
            <a:off x="719667" y="6139337"/>
            <a:ext cx="7200000" cy="221530"/>
          </a:xfrm>
          <a:prstGeom prst="rect">
            <a:avLst/>
          </a:prstGeom>
        </p:spPr>
        <p:txBody>
          <a:bodyPr lIns="0" tIns="0" rIns="0" bIns="0">
            <a:spAutoFit/>
          </a:bodyPr>
          <a:lstStyle>
            <a:lvl1pPr>
              <a:defRPr sz="1599" baseline="0">
                <a:latin typeface="BIZ UDゴシック" panose="020B0400000000000000" pitchFamily="49" charset="-128"/>
                <a:ea typeface="BIZ UDゴシック" panose="020B0400000000000000" pitchFamily="49" charset="-128"/>
              </a:defRPr>
            </a:lvl1pPr>
            <a:lvl2pPr marL="457051" indent="0">
              <a:buNone/>
              <a:defRPr/>
            </a:lvl2pPr>
          </a:lstStyle>
          <a:p>
            <a:pPr lvl="0"/>
            <a:r>
              <a:rPr kumimoji="1" lang="en-US" altLang="ja-JP" dirty="0"/>
              <a:t>0000</a:t>
            </a:r>
            <a:r>
              <a:rPr kumimoji="1" lang="ja-JP" altLang="en-US"/>
              <a:t>年</a:t>
            </a:r>
            <a:r>
              <a:rPr kumimoji="1" lang="en-US" altLang="ja-JP" dirty="0"/>
              <a:t>00</a:t>
            </a:r>
            <a:r>
              <a:rPr kumimoji="1" lang="ja-JP" altLang="en-US"/>
              <a:t>月</a:t>
            </a:r>
            <a:r>
              <a:rPr kumimoji="1" lang="en-US" altLang="ja-JP" dirty="0"/>
              <a:t>00</a:t>
            </a:r>
            <a:r>
              <a:rPr kumimoji="1" lang="ja-JP" altLang="en-US"/>
              <a:t>日</a:t>
            </a:r>
          </a:p>
        </p:txBody>
      </p:sp>
      <p:pic>
        <p:nvPicPr>
          <p:cNvPr id="10" name="図 9">
            <a:extLst>
              <a:ext uri="{FF2B5EF4-FFF2-40B4-BE49-F238E27FC236}">
                <a16:creationId xmlns:a16="http://schemas.microsoft.com/office/drawing/2014/main" id="{0553BCC8-DC5E-83B5-FEC7-400F25915201}"/>
              </a:ext>
            </a:extLst>
          </p:cNvPr>
          <p:cNvPicPr>
            <a:picLocks noChangeAspect="1"/>
          </p:cNvPicPr>
          <p:nvPr userDrawn="1"/>
        </p:nvPicPr>
        <p:blipFill>
          <a:blip r:embed="rId2"/>
          <a:stretch>
            <a:fillRect/>
          </a:stretch>
        </p:blipFill>
        <p:spPr>
          <a:xfrm>
            <a:off x="7585390" y="-4104"/>
            <a:ext cx="4620916" cy="6876277"/>
          </a:xfrm>
          <a:prstGeom prst="rect">
            <a:avLst/>
          </a:prstGeom>
        </p:spPr>
      </p:pic>
      <p:pic>
        <p:nvPicPr>
          <p:cNvPr id="4" name="図 3">
            <a:extLst>
              <a:ext uri="{FF2B5EF4-FFF2-40B4-BE49-F238E27FC236}">
                <a16:creationId xmlns:a16="http://schemas.microsoft.com/office/drawing/2014/main" id="{A33139C3-7255-1A98-1A99-5DA209411954}"/>
              </a:ext>
            </a:extLst>
          </p:cNvPr>
          <p:cNvPicPr>
            <a:picLocks noChangeAspect="1"/>
          </p:cNvPicPr>
          <p:nvPr userDrawn="1"/>
        </p:nvPicPr>
        <p:blipFill>
          <a:blip r:embed="rId3"/>
          <a:stretch>
            <a:fillRect/>
          </a:stretch>
        </p:blipFill>
        <p:spPr>
          <a:xfrm>
            <a:off x="719667" y="494407"/>
            <a:ext cx="3364653" cy="225826"/>
          </a:xfrm>
          <a:prstGeom prst="rect">
            <a:avLst/>
          </a:prstGeom>
        </p:spPr>
      </p:pic>
      <p:pic>
        <p:nvPicPr>
          <p:cNvPr id="6" name="図 5">
            <a:extLst>
              <a:ext uri="{FF2B5EF4-FFF2-40B4-BE49-F238E27FC236}">
                <a16:creationId xmlns:a16="http://schemas.microsoft.com/office/drawing/2014/main" id="{F0D81AC7-63E5-A772-FDAA-6344634805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2758" y="6056748"/>
            <a:ext cx="2135380" cy="633368"/>
          </a:xfrm>
          <a:prstGeom prst="rect">
            <a:avLst/>
          </a:prstGeom>
        </p:spPr>
      </p:pic>
    </p:spTree>
    <p:extLst>
      <p:ext uri="{BB962C8B-B14F-4D97-AF65-F5344CB8AC3E}">
        <p14:creationId xmlns:p14="http://schemas.microsoft.com/office/powerpoint/2010/main" val="2302558042"/>
      </p:ext>
    </p:extLst>
  </p:cSld>
  <p:clrMapOvr>
    <a:masterClrMapping/>
  </p:clrMapOvr>
  <p:extLst>
    <p:ext uri="{DCECCB84-F9BA-43D5-87BE-67443E8EF086}">
      <p15:sldGuideLst xmlns:p15="http://schemas.microsoft.com/office/powerpoint/2012/main">
        <p15:guide id="1" orient="horz" pos="228">
          <p15:clr>
            <a:srgbClr val="F26B43"/>
          </p15:clr>
        </p15:guide>
        <p15:guide id="4" pos="5760">
          <p15:clr>
            <a:srgbClr val="F26B43"/>
          </p15:clr>
        </p15:guide>
        <p15:guide id="6" orient="horz" pos="3012">
          <p15:clr>
            <a:srgbClr val="F26B43"/>
          </p15:clr>
        </p15:guide>
        <p15:guide id="7" pos="340">
          <p15:clr>
            <a:srgbClr val="F26B43"/>
          </p15:clr>
        </p15:guide>
        <p15:guide id="8" pos="54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ページ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6" name="図 5">
            <a:extLst>
              <a:ext uri="{FF2B5EF4-FFF2-40B4-BE49-F238E27FC236}">
                <a16:creationId xmlns:a16="http://schemas.microsoft.com/office/drawing/2014/main" id="{4A31D679-B65B-8419-7A85-F00974548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3673" y="366024"/>
            <a:ext cx="1669960" cy="495322"/>
          </a:xfrm>
          <a:prstGeom prst="rect">
            <a:avLst/>
          </a:prstGeom>
        </p:spPr>
      </p:pic>
    </p:spTree>
    <p:extLst>
      <p:ext uri="{BB962C8B-B14F-4D97-AF65-F5344CB8AC3E}">
        <p14:creationId xmlns:p14="http://schemas.microsoft.com/office/powerpoint/2010/main" val="1645098019"/>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ページ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4" name="図 3">
            <a:extLst>
              <a:ext uri="{FF2B5EF4-FFF2-40B4-BE49-F238E27FC236}">
                <a16:creationId xmlns:a16="http://schemas.microsoft.com/office/drawing/2014/main" id="{F8B50B52-85EF-BC07-560B-A5FB23350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3673" y="5868431"/>
            <a:ext cx="1669960" cy="495322"/>
          </a:xfrm>
          <a:prstGeom prst="rect">
            <a:avLst/>
          </a:prstGeom>
        </p:spPr>
      </p:pic>
    </p:spTree>
    <p:extLst>
      <p:ext uri="{BB962C8B-B14F-4D97-AF65-F5344CB8AC3E}">
        <p14:creationId xmlns:p14="http://schemas.microsoft.com/office/powerpoint/2010/main" val="138432662"/>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GOGREEN（円）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9" name="図 8" descr="ロゴ&#10;&#10;AI によって生成されたコンテンツは間違っている可能性があります。">
            <a:extLst>
              <a:ext uri="{FF2B5EF4-FFF2-40B4-BE49-F238E27FC236}">
                <a16:creationId xmlns:a16="http://schemas.microsoft.com/office/drawing/2014/main" id="{6070E57F-EEF2-8FEC-88CE-DA3AA1555E22}"/>
              </a:ext>
            </a:extLst>
          </p:cNvPr>
          <p:cNvPicPr>
            <a:picLocks noChangeAspect="1"/>
          </p:cNvPicPr>
          <p:nvPr userDrawn="1"/>
        </p:nvPicPr>
        <p:blipFill>
          <a:blip r:embed="rId2"/>
          <a:stretch>
            <a:fillRect/>
          </a:stretch>
        </p:blipFill>
        <p:spPr>
          <a:xfrm>
            <a:off x="10393633" y="-4525"/>
            <a:ext cx="1320000" cy="1319593"/>
          </a:xfrm>
          <a:prstGeom prst="rect">
            <a:avLst/>
          </a:prstGeom>
        </p:spPr>
      </p:pic>
    </p:spTree>
    <p:extLst>
      <p:ext uri="{BB962C8B-B14F-4D97-AF65-F5344CB8AC3E}">
        <p14:creationId xmlns:p14="http://schemas.microsoft.com/office/powerpoint/2010/main" val="1175011222"/>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OGREEN（円）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t="9167" r="7628" b="6807"/>
          <a:stretch/>
        </p:blipFill>
        <p:spPr>
          <a:xfrm>
            <a:off x="10394438" y="85433"/>
            <a:ext cx="1319196" cy="1199630"/>
          </a:xfrm>
          <a:prstGeom prst="rect">
            <a:avLst/>
          </a:prstGeom>
        </p:spPr>
      </p:pic>
    </p:spTree>
    <p:extLst>
      <p:ext uri="{BB962C8B-B14F-4D97-AF65-F5344CB8AC3E}">
        <p14:creationId xmlns:p14="http://schemas.microsoft.com/office/powerpoint/2010/main" val="3081215588"/>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GOGREEN（CO2）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7" name="図 6" descr="ロゴ&#10;&#10;AI によって生成されたコンテンツは間違っている可能性があります。">
            <a:extLst>
              <a:ext uri="{FF2B5EF4-FFF2-40B4-BE49-F238E27FC236}">
                <a16:creationId xmlns:a16="http://schemas.microsoft.com/office/drawing/2014/main" id="{2A9200D7-5706-B11A-1354-AB737CE7B379}"/>
              </a:ext>
            </a:extLst>
          </p:cNvPr>
          <p:cNvPicPr>
            <a:picLocks noChangeAspect="1"/>
          </p:cNvPicPr>
          <p:nvPr userDrawn="1"/>
        </p:nvPicPr>
        <p:blipFill>
          <a:blip r:embed="rId2"/>
          <a:stretch>
            <a:fillRect/>
          </a:stretch>
        </p:blipFill>
        <p:spPr>
          <a:xfrm>
            <a:off x="10494433" y="34576"/>
            <a:ext cx="1219200" cy="1218824"/>
          </a:xfrm>
          <a:prstGeom prst="rect">
            <a:avLst/>
          </a:prstGeom>
        </p:spPr>
      </p:pic>
      <p:sp>
        <p:nvSpPr>
          <p:cNvPr id="8" name="テキスト プレースホルダー 5">
            <a:extLst>
              <a:ext uri="{FF2B5EF4-FFF2-40B4-BE49-F238E27FC236}">
                <a16:creationId xmlns:a16="http://schemas.microsoft.com/office/drawing/2014/main" id="{3252DDA4-B2FC-E144-5878-14D3081408CD}"/>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Tree>
    <p:extLst>
      <p:ext uri="{BB962C8B-B14F-4D97-AF65-F5344CB8AC3E}">
        <p14:creationId xmlns:p14="http://schemas.microsoft.com/office/powerpoint/2010/main" val="3712598995"/>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OGREEN（CO2）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514"/>
          <a:stretch/>
        </p:blipFill>
        <p:spPr>
          <a:xfrm>
            <a:off x="10599489" y="67703"/>
            <a:ext cx="1114144" cy="1217361"/>
          </a:xfrm>
          <a:prstGeom prst="rect">
            <a:avLst/>
          </a:prstGeom>
        </p:spPr>
      </p:pic>
    </p:spTree>
    <p:extLst>
      <p:ext uri="{BB962C8B-B14F-4D97-AF65-F5344CB8AC3E}">
        <p14:creationId xmlns:p14="http://schemas.microsoft.com/office/powerpoint/2010/main" val="1746490222"/>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EF5AF-63BF-41AB-9313-839701AA16B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219ACA-59CF-4427-B01F-43C078C7E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792D47-3FD2-4F92-9A31-753139ADC46F}"/>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D9FA1C0F-62F3-482C-8FBB-E9498ABAEB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FA8B63-4ED8-443D-8212-D7B39282B9CD}"/>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183261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GOGREEN（ワード）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6" name="図 5" descr="テキスト&#10;&#10;AI によって生成されたコンテンツは間違っている可能性があります。">
            <a:extLst>
              <a:ext uri="{FF2B5EF4-FFF2-40B4-BE49-F238E27FC236}">
                <a16:creationId xmlns:a16="http://schemas.microsoft.com/office/drawing/2014/main" id="{33EA5DD9-4B9F-BB08-F7E4-B0628D0340DB}"/>
              </a:ext>
            </a:extLst>
          </p:cNvPr>
          <p:cNvPicPr>
            <a:picLocks noChangeAspect="1"/>
          </p:cNvPicPr>
          <p:nvPr userDrawn="1"/>
        </p:nvPicPr>
        <p:blipFill>
          <a:blip r:embed="rId2"/>
          <a:stretch>
            <a:fillRect/>
          </a:stretch>
        </p:blipFill>
        <p:spPr>
          <a:xfrm>
            <a:off x="10038433" y="219882"/>
            <a:ext cx="1675200" cy="903744"/>
          </a:xfrm>
          <a:prstGeom prst="rect">
            <a:avLst/>
          </a:prstGeom>
        </p:spPr>
      </p:pic>
    </p:spTree>
    <p:extLst>
      <p:ext uri="{BB962C8B-B14F-4D97-AF65-F5344CB8AC3E}">
        <p14:creationId xmlns:p14="http://schemas.microsoft.com/office/powerpoint/2010/main" val="3223344313"/>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OGREEN（ワード）_基本">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433405-00C6-681C-6E1F-5D9BB3EC5213}"/>
              </a:ext>
            </a:extLst>
          </p:cNvPr>
          <p:cNvSpPr txBox="1">
            <a:spLocks/>
          </p:cNvSpPr>
          <p:nvPr userDrawn="1"/>
        </p:nvSpPr>
        <p:spPr>
          <a:xfrm>
            <a:off x="478367" y="6205187"/>
            <a:ext cx="11235267" cy="180000"/>
          </a:xfrm>
          <a:prstGeom prst="rect">
            <a:avLst/>
          </a:prstGeom>
        </p:spPr>
        <p:txBody>
          <a:bodyPr vert="horz" lIns="0" tIns="0" rIns="0" bIns="0" rtlCol="0" anchor="b">
            <a:normAutofit lnSpcReduction="10000"/>
          </a:bodyPr>
          <a:lstStyle>
            <a:lvl1pPr marL="0" algn="l" defTabSz="914400" rtl="0" eaLnBrk="1" fontAlgn="auto" latinLnBrk="0" hangingPunct="1">
              <a:lnSpc>
                <a:spcPct val="100000"/>
              </a:lnSpc>
              <a:spcBef>
                <a:spcPts val="2400"/>
              </a:spcBef>
              <a:buNone/>
              <a:defRPr kumimoji="1" sz="2800" kern="2000" baseline="0">
                <a:solidFill>
                  <a:schemeClr val="tx1"/>
                </a:solidFill>
                <a:latin typeface="BIZ UDゴシック" panose="020B0400000000000000" pitchFamily="49" charset="-128"/>
                <a:ea typeface="BIZ UDゴシック" panose="020B0400000000000000" pitchFamily="49" charset="-128"/>
                <a:cs typeface="+mj-cs"/>
              </a:defRPr>
            </a:lvl1pPr>
          </a:lstStyle>
          <a:p>
            <a:endParaRPr lang="en-US" sz="1200" baseline="0" dirty="0">
              <a:latin typeface="BIZ UDゴシック" panose="020B0400000000000000" pitchFamily="49" charset="-128"/>
            </a:endParaRPr>
          </a:p>
        </p:txBody>
      </p:sp>
      <p:sp>
        <p:nvSpPr>
          <p:cNvPr id="10" name="Title 1">
            <a:extLst>
              <a:ext uri="{FF2B5EF4-FFF2-40B4-BE49-F238E27FC236}">
                <a16:creationId xmlns:a16="http://schemas.microsoft.com/office/drawing/2014/main" id="{D306C6BF-DB33-9895-2238-6923D1AE41CB}"/>
              </a:ext>
            </a:extLst>
          </p:cNvPr>
          <p:cNvSpPr>
            <a:spLocks noGrp="1"/>
          </p:cNvSpPr>
          <p:nvPr>
            <p:ph type="ctrTitle" hasCustomPrompt="1"/>
          </p:nvPr>
        </p:nvSpPr>
        <p:spPr>
          <a:xfrm>
            <a:off x="478366" y="494248"/>
            <a:ext cx="9011073" cy="410243"/>
          </a:xfrm>
          <a:prstGeom prst="rect">
            <a:avLst/>
          </a:prstGeom>
        </p:spPr>
        <p:txBody>
          <a:bodyPr wrap="square"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2" name="テキスト プレースホルダー 5">
            <a:extLst>
              <a:ext uri="{FF2B5EF4-FFF2-40B4-BE49-F238E27FC236}">
                <a16:creationId xmlns:a16="http://schemas.microsoft.com/office/drawing/2014/main" id="{42864FF2-638A-4334-6796-B3AE8476CFDA}"/>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3" name="テキスト プレースホルダー 9">
            <a:extLst>
              <a:ext uri="{FF2B5EF4-FFF2-40B4-BE49-F238E27FC236}">
                <a16:creationId xmlns:a16="http://schemas.microsoft.com/office/drawing/2014/main" id="{6DD65C8E-B513-BF6C-4249-C40F0B05EA4E}"/>
              </a:ext>
            </a:extLst>
          </p:cNvPr>
          <p:cNvSpPr>
            <a:spLocks noGrp="1"/>
          </p:cNvSpPr>
          <p:nvPr>
            <p:ph type="body" sz="quarter" idx="12" hasCustomPrompt="1"/>
          </p:nvPr>
        </p:nvSpPr>
        <p:spPr>
          <a:xfrm>
            <a:off x="478367" y="6173958"/>
            <a:ext cx="11235267" cy="205121"/>
          </a:xfrm>
          <a:prstGeom prst="rect">
            <a:avLst/>
          </a:prstGeom>
        </p:spPr>
        <p:txBody>
          <a:bodyPr wrap="square"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5" name="スライド番号プレースホルダー 4">
            <a:extLst>
              <a:ext uri="{FF2B5EF4-FFF2-40B4-BE49-F238E27FC236}">
                <a16:creationId xmlns:a16="http://schemas.microsoft.com/office/drawing/2014/main" id="{351C9C74-7365-AB78-008F-D73B31869F18}"/>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037587" y="494247"/>
            <a:ext cx="1676047" cy="761605"/>
          </a:xfrm>
          <a:prstGeom prst="rect">
            <a:avLst/>
          </a:prstGeom>
        </p:spPr>
      </p:pic>
    </p:spTree>
    <p:extLst>
      <p:ext uri="{BB962C8B-B14F-4D97-AF65-F5344CB8AC3E}">
        <p14:creationId xmlns:p14="http://schemas.microsoft.com/office/powerpoint/2010/main" val="3589166583"/>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OGREEN（円）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a:xfrm>
            <a:off x="9265768" y="6513036"/>
            <a:ext cx="2743200" cy="205121"/>
          </a:xfrm>
        </p:spPr>
        <p:txBody>
          <a:bodyPr/>
          <a:lstStyle/>
          <a:p>
            <a:fld id="{E87F6B17-BD80-9043-9E61-096367EC38AB}" type="slidenum">
              <a:rPr kumimoji="1" lang="ja-JP" altLang="en-US" smtClean="0"/>
              <a:pPr/>
              <a:t>‹#›</a:t>
            </a:fld>
            <a:endParaRPr kumimoji="1" lang="ja-JP" altLang="en-US"/>
          </a:p>
        </p:txBody>
      </p:sp>
      <p:pic>
        <p:nvPicPr>
          <p:cNvPr id="4" name="図 3" descr="ロゴ&#10;&#10;AI によって生成されたコンテンツは間違っている可能性があります。">
            <a:extLst>
              <a:ext uri="{FF2B5EF4-FFF2-40B4-BE49-F238E27FC236}">
                <a16:creationId xmlns:a16="http://schemas.microsoft.com/office/drawing/2014/main" id="{AF9321DF-57E4-9318-05D3-C805B294A21B}"/>
              </a:ext>
            </a:extLst>
          </p:cNvPr>
          <p:cNvPicPr>
            <a:picLocks noChangeAspect="1"/>
          </p:cNvPicPr>
          <p:nvPr userDrawn="1"/>
        </p:nvPicPr>
        <p:blipFill>
          <a:blip r:embed="rId2"/>
          <a:stretch>
            <a:fillRect/>
          </a:stretch>
        </p:blipFill>
        <p:spPr>
          <a:xfrm>
            <a:off x="10393633" y="5166430"/>
            <a:ext cx="1320000" cy="1319593"/>
          </a:xfrm>
          <a:prstGeom prst="rect">
            <a:avLst/>
          </a:prstGeom>
        </p:spPr>
      </p:pic>
    </p:spTree>
    <p:extLst>
      <p:ext uri="{BB962C8B-B14F-4D97-AF65-F5344CB8AC3E}">
        <p14:creationId xmlns:p14="http://schemas.microsoft.com/office/powerpoint/2010/main" val="752766768"/>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OGREEN（円）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a:xfrm>
            <a:off x="9179300" y="6486023"/>
            <a:ext cx="2743200" cy="205121"/>
          </a:xfrm>
        </p:spPr>
        <p:txBody>
          <a:bodyPr/>
          <a:lstStyle/>
          <a:p>
            <a:fld id="{E87F6B17-BD80-9043-9E61-096367EC38AB}" type="slidenum">
              <a:rPr kumimoji="1" lang="ja-JP" altLang="en-US" smtClean="0"/>
              <a:pPr/>
              <a:t>‹#›</a:t>
            </a:fld>
            <a:endParaRPr kumimoji="1" lang="ja-JP" altLang="en-US"/>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t="9167" r="7628" b="6807"/>
          <a:stretch/>
        </p:blipFill>
        <p:spPr>
          <a:xfrm>
            <a:off x="10394438" y="5257229"/>
            <a:ext cx="1319196" cy="1199630"/>
          </a:xfrm>
          <a:prstGeom prst="rect">
            <a:avLst/>
          </a:prstGeom>
        </p:spPr>
      </p:pic>
    </p:spTree>
    <p:extLst>
      <p:ext uri="{BB962C8B-B14F-4D97-AF65-F5344CB8AC3E}">
        <p14:creationId xmlns:p14="http://schemas.microsoft.com/office/powerpoint/2010/main" val="1950758123"/>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GOGREEN（CO2）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a:xfrm>
            <a:off x="9179300" y="6486023"/>
            <a:ext cx="2743200" cy="205121"/>
          </a:xfrm>
        </p:spPr>
        <p:txBody>
          <a:bodyPr/>
          <a:lstStyle/>
          <a:p>
            <a:fld id="{E87F6B17-BD80-9043-9E61-096367EC38AB}" type="slidenum">
              <a:rPr kumimoji="1" lang="ja-JP" altLang="en-US" smtClean="0"/>
              <a:pPr/>
              <a:t>‹#›</a:t>
            </a:fld>
            <a:endParaRPr kumimoji="1" lang="ja-JP" altLang="en-US"/>
          </a:p>
        </p:txBody>
      </p:sp>
      <p:pic>
        <p:nvPicPr>
          <p:cNvPr id="4" name="図 3" descr="ロゴ&#10;&#10;AI によって生成されたコンテンツは間違っている可能性があります。">
            <a:extLst>
              <a:ext uri="{FF2B5EF4-FFF2-40B4-BE49-F238E27FC236}">
                <a16:creationId xmlns:a16="http://schemas.microsoft.com/office/drawing/2014/main" id="{BFDB376F-86FA-58D5-C2F5-39A89E400F18}"/>
              </a:ext>
            </a:extLst>
          </p:cNvPr>
          <p:cNvPicPr>
            <a:picLocks noChangeAspect="1"/>
          </p:cNvPicPr>
          <p:nvPr userDrawn="1"/>
        </p:nvPicPr>
        <p:blipFill>
          <a:blip r:embed="rId2"/>
          <a:stretch>
            <a:fillRect/>
          </a:stretch>
        </p:blipFill>
        <p:spPr>
          <a:xfrm>
            <a:off x="10494433" y="5267199"/>
            <a:ext cx="1219200" cy="1218824"/>
          </a:xfrm>
          <a:prstGeom prst="rect">
            <a:avLst/>
          </a:prstGeom>
        </p:spPr>
      </p:pic>
    </p:spTree>
    <p:extLst>
      <p:ext uri="{BB962C8B-B14F-4D97-AF65-F5344CB8AC3E}">
        <p14:creationId xmlns:p14="http://schemas.microsoft.com/office/powerpoint/2010/main" val="2365532450"/>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OGREEN（CO2）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a:xfrm>
            <a:off x="9179300" y="6486023"/>
            <a:ext cx="2743200" cy="205121"/>
          </a:xfrm>
        </p:spPr>
        <p:txBody>
          <a:bodyPr/>
          <a:lstStyle/>
          <a:p>
            <a:fld id="{E87F6B17-BD80-9043-9E61-096367EC38AB}" type="slidenum">
              <a:rPr kumimoji="1" lang="ja-JP" altLang="en-US" smtClean="0"/>
              <a:pPr/>
              <a:t>‹#›</a:t>
            </a:fld>
            <a:endParaRPr kumimoji="1" lang="ja-JP" altLang="en-US"/>
          </a:p>
        </p:txBody>
      </p:sp>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t="-597"/>
          <a:stretch/>
        </p:blipFill>
        <p:spPr>
          <a:xfrm>
            <a:off x="10599489" y="5328024"/>
            <a:ext cx="1114144" cy="1048908"/>
          </a:xfrm>
          <a:prstGeom prst="rect">
            <a:avLst/>
          </a:prstGeom>
        </p:spPr>
      </p:pic>
    </p:spTree>
    <p:extLst>
      <p:ext uri="{BB962C8B-B14F-4D97-AF65-F5344CB8AC3E}">
        <p14:creationId xmlns:p14="http://schemas.microsoft.com/office/powerpoint/2010/main" val="62205874"/>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OGREEN（ワード）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p:txBody>
          <a:bodyPr/>
          <a:lstStyle/>
          <a:p>
            <a:fld id="{E87F6B17-BD80-9043-9E61-096367EC38AB}" type="slidenum">
              <a:rPr kumimoji="1" lang="ja-JP" altLang="en-US" smtClean="0"/>
              <a:pPr/>
              <a:t>‹#›</a:t>
            </a:fld>
            <a:endParaRPr kumimoji="1" lang="ja-JP" altLang="en-US"/>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037587" y="5771870"/>
            <a:ext cx="1676047" cy="591883"/>
          </a:xfrm>
          <a:prstGeom prst="rect">
            <a:avLst/>
          </a:prstGeom>
        </p:spPr>
      </p:pic>
    </p:spTree>
    <p:extLst>
      <p:ext uri="{BB962C8B-B14F-4D97-AF65-F5344CB8AC3E}">
        <p14:creationId xmlns:p14="http://schemas.microsoft.com/office/powerpoint/2010/main" val="2538671589"/>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GREEN（ワード）_フッター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E68512-4ED7-30FA-2929-F33C39065E64}"/>
              </a:ext>
            </a:extLst>
          </p:cNvPr>
          <p:cNvSpPr>
            <a:spLocks noGrp="1"/>
          </p:cNvSpPr>
          <p:nvPr>
            <p:ph type="ctrTitle" hasCustomPrompt="1"/>
          </p:nvPr>
        </p:nvSpPr>
        <p:spPr>
          <a:xfrm>
            <a:off x="478367" y="494248"/>
            <a:ext cx="11235267" cy="410243"/>
          </a:xfrm>
          <a:prstGeom prst="rect">
            <a:avLst/>
          </a:prstGeom>
        </p:spPr>
        <p:txBody>
          <a:bodyPr lIns="0" tIns="0" rIns="0" bIns="0" anchor="t" anchorCtr="0">
            <a:spAutoFit/>
          </a:bodyPr>
          <a:lstStyle>
            <a:lvl1pPr marL="0" algn="l" fontAlgn="auto">
              <a:lnSpc>
                <a:spcPct val="100000"/>
              </a:lnSpc>
              <a:spcBef>
                <a:spcPts val="2399"/>
              </a:spcBef>
              <a:defRPr sz="2666" b="1" kern="2000" baseline="0">
                <a:latin typeface="BIZ UDゴシック" panose="020B0400000000000000" pitchFamily="49" charset="-128"/>
                <a:ea typeface="BIZ UDゴシック" panose="020B0400000000000000" pitchFamily="49" charset="-128"/>
              </a:defRPr>
            </a:lvl1pPr>
          </a:lstStyle>
          <a:p>
            <a:r>
              <a:rPr lang="ja-JP" altLang="en-US"/>
              <a:t>タイトルが入ります</a:t>
            </a:r>
            <a:endParaRPr lang="en-US" dirty="0"/>
          </a:p>
        </p:txBody>
      </p:sp>
      <p:sp>
        <p:nvSpPr>
          <p:cNvPr id="3" name="テキスト プレースホルダー 5">
            <a:extLst>
              <a:ext uri="{FF2B5EF4-FFF2-40B4-BE49-F238E27FC236}">
                <a16:creationId xmlns:a16="http://schemas.microsoft.com/office/drawing/2014/main" id="{35786219-34AB-FB7B-80B0-6A0D216F07C2}"/>
              </a:ext>
            </a:extLst>
          </p:cNvPr>
          <p:cNvSpPr>
            <a:spLocks noGrp="1"/>
          </p:cNvSpPr>
          <p:nvPr>
            <p:ph type="body" sz="quarter" idx="11" hasCustomPrompt="1"/>
          </p:nvPr>
        </p:nvSpPr>
        <p:spPr>
          <a:xfrm>
            <a:off x="478367" y="1285063"/>
            <a:ext cx="11235267" cy="3838815"/>
          </a:xfrm>
          <a:prstGeom prst="rect">
            <a:avLst/>
          </a:prstGeom>
        </p:spPr>
        <p:txBody>
          <a:bodyPr lIns="0" tIns="0" rIns="0" bIns="0">
            <a:normAutofit/>
          </a:bodyPr>
          <a:lstStyle>
            <a:lvl1pPr>
              <a:defRPr sz="3732" b="1" baseline="0">
                <a:latin typeface="BIZ UDゴシック" panose="020B0400000000000000" pitchFamily="49" charset="-128"/>
                <a:ea typeface="BIZ UDゴシック" panose="020B0400000000000000" pitchFamily="49" charset="-128"/>
              </a:defRPr>
            </a:lvl1pPr>
          </a:lstStyle>
          <a:p>
            <a:pPr lvl="0"/>
            <a:r>
              <a:rPr kumimoji="1" lang="ja-JP" altLang="en-US"/>
              <a:t>本文が入ります</a:t>
            </a:r>
          </a:p>
        </p:txBody>
      </p:sp>
      <p:sp>
        <p:nvSpPr>
          <p:cNvPr id="5" name="テキスト プレースホルダー 9">
            <a:extLst>
              <a:ext uri="{FF2B5EF4-FFF2-40B4-BE49-F238E27FC236}">
                <a16:creationId xmlns:a16="http://schemas.microsoft.com/office/drawing/2014/main" id="{5C1D77D8-7EA6-E3A2-BC20-CB436AAE66E2}"/>
              </a:ext>
            </a:extLst>
          </p:cNvPr>
          <p:cNvSpPr>
            <a:spLocks noGrp="1"/>
          </p:cNvSpPr>
          <p:nvPr>
            <p:ph type="body" sz="quarter" idx="12" hasCustomPrompt="1"/>
          </p:nvPr>
        </p:nvSpPr>
        <p:spPr>
          <a:xfrm>
            <a:off x="478367" y="6173864"/>
            <a:ext cx="8160000" cy="203069"/>
          </a:xfrm>
          <a:prstGeom prst="rect">
            <a:avLst/>
          </a:prstGeom>
        </p:spPr>
        <p:txBody>
          <a:bodyPr lIns="0" tIns="0" rIns="0" bIns="0">
            <a:spAutoFit/>
          </a:bodyPr>
          <a:lstStyle>
            <a:lvl1pPr>
              <a:defRPr sz="1466" baseline="0">
                <a:latin typeface="BIZ UDゴシック" panose="020B0400000000000000" pitchFamily="49" charset="-128"/>
                <a:ea typeface="BIZ UDゴシック" panose="020B0400000000000000" pitchFamily="49" charset="-128"/>
              </a:defRPr>
            </a:lvl1pPr>
          </a:lstStyle>
          <a:p>
            <a:pPr lvl="0"/>
            <a:r>
              <a:rPr kumimoji="1" lang="ja-JP" altLang="en-US"/>
              <a:t>注釈が入ります</a:t>
            </a:r>
          </a:p>
        </p:txBody>
      </p:sp>
      <p:sp>
        <p:nvSpPr>
          <p:cNvPr id="2" name="スライド番号プレースホルダー 1">
            <a:extLst>
              <a:ext uri="{FF2B5EF4-FFF2-40B4-BE49-F238E27FC236}">
                <a16:creationId xmlns:a16="http://schemas.microsoft.com/office/drawing/2014/main" id="{A6055E8A-21EF-673C-4EF9-4CEED1926F6A}"/>
              </a:ext>
            </a:extLst>
          </p:cNvPr>
          <p:cNvSpPr>
            <a:spLocks noGrp="1"/>
          </p:cNvSpPr>
          <p:nvPr>
            <p:ph type="sldNum" sz="quarter" idx="13"/>
          </p:nvPr>
        </p:nvSpPr>
        <p:spPr>
          <a:xfrm>
            <a:off x="9179300" y="6461935"/>
            <a:ext cx="2743200" cy="205121"/>
          </a:xfrm>
        </p:spPr>
        <p:txBody>
          <a:bodyPr/>
          <a:lstStyle/>
          <a:p>
            <a:fld id="{E87F6B17-BD80-9043-9E61-096367EC38AB}" type="slidenum">
              <a:rPr kumimoji="1" lang="ja-JP" altLang="en-US" smtClean="0"/>
              <a:pPr/>
              <a:t>‹#›</a:t>
            </a:fld>
            <a:endParaRPr kumimoji="1" lang="ja-JP" altLang="en-US"/>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94B1E84D-000C-91BF-9F87-C619267D256E}"/>
              </a:ext>
            </a:extLst>
          </p:cNvPr>
          <p:cNvPicPr>
            <a:picLocks noChangeAspect="1"/>
          </p:cNvPicPr>
          <p:nvPr userDrawn="1"/>
        </p:nvPicPr>
        <p:blipFill>
          <a:blip r:embed="rId2"/>
          <a:stretch>
            <a:fillRect/>
          </a:stretch>
        </p:blipFill>
        <p:spPr>
          <a:xfrm>
            <a:off x="10038433" y="5558192"/>
            <a:ext cx="1675200" cy="903744"/>
          </a:xfrm>
          <a:prstGeom prst="rect">
            <a:avLst/>
          </a:prstGeom>
        </p:spPr>
      </p:pic>
    </p:spTree>
    <p:extLst>
      <p:ext uri="{BB962C8B-B14F-4D97-AF65-F5344CB8AC3E}">
        <p14:creationId xmlns:p14="http://schemas.microsoft.com/office/powerpoint/2010/main" val="675858478"/>
      </p:ext>
    </p:extLst>
  </p:cSld>
  <p:clrMapOvr>
    <a:masterClrMapping/>
  </p:clrMapOvr>
  <p:extLst>
    <p:ext uri="{DCECCB84-F9BA-43D5-87BE-67443E8EF086}">
      <p15:sldGuideLst xmlns:p15="http://schemas.microsoft.com/office/powerpoint/2012/main">
        <p15:guide id="1" orient="horz" pos="228">
          <p15:clr>
            <a:srgbClr val="F26B43"/>
          </p15:clr>
        </p15:guide>
        <p15:guide id="2" orient="horz" pos="3014">
          <p15:clr>
            <a:srgbClr val="F26B43"/>
          </p15:clr>
        </p15:guide>
        <p15:guide id="3" pos="5534">
          <p15:clr>
            <a:srgbClr val="F26B43"/>
          </p15:clr>
        </p15:guide>
        <p15:guide id="4" pos="22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E7AD2-294F-94E0-F496-6600EBE5AB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C13E97-8784-8335-152F-00481DF22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C2A81D-70FA-6AB2-88C2-EA33FA1382D0}"/>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AD8F869D-BB73-BD04-7B8E-FF0132C3BB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099FAD-9BDB-4F5F-8907-B52A459098DF}"/>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4144217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F475A-A3C3-B734-9BFA-635787C604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638CCD-52FC-46C6-98CD-A67DA469B7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A01D72-93AD-3927-05E5-93ABC3723616}"/>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DCDD251A-ED8C-07EA-7712-7511A449CD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0C21AC-C491-8CCD-C3A1-AD81794F0D0B}"/>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147201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E417E-D27B-442A-8EB9-E0A9DCD7EF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E5BB73-9AD2-4796-8BB4-673DC381F61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AE3F78-9918-479D-B55E-FB965A34EB3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CEE7AC3-C138-49B0-8FC4-E713922DD5F5}"/>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B11D9547-6A3F-42F9-BF6F-A323886D21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DFB366-D690-4FE5-9FF9-92E9A13F238E}"/>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3220319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5D582-10CB-80F2-EB2C-1F443C8886A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E32B2B-CB60-87DE-E1F3-B5EECF62E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E3A7B72-948A-B081-F973-5CE9307D2D80}"/>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17E741D0-0842-C717-9022-4C329DEF10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EEB611-05E2-7211-28E0-A0B8AB8AF9BE}"/>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1355136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A2BE7-F822-ADE1-201C-E2996FD004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DFE72B-4A13-B3C0-612E-B2B4AF529F1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5776276-6D3C-1E84-A714-516065D7AFB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841D8AA-5B74-5B5E-19C1-44E60C4B2686}"/>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5860CF00-CE10-0CA0-5B97-698C475AB7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8EA6DB-2B23-52A1-98DE-07FDAB576E8A}"/>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2954368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22DF49-85D9-6531-6B71-A3B7DB865DD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E36334-BDBB-4C31-B41A-EB8ED1F90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49AF5E7-E161-5F36-FF25-FA179275146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24EDA17-6BA6-272C-4ADA-63017DD1F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D5736B-97E3-AB98-1BA6-32613AE01F7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CA1492F-649E-E0D5-F90C-10A8AC189146}"/>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8" name="フッター プレースホルダー 7">
            <a:extLst>
              <a:ext uri="{FF2B5EF4-FFF2-40B4-BE49-F238E27FC236}">
                <a16:creationId xmlns:a16="http://schemas.microsoft.com/office/drawing/2014/main" id="{D5B594A1-3E19-704E-3387-1E562A4D8AE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E87CF6-B6CD-7DA9-B16B-05EA8DF55E32}"/>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4105950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27C32B-6BD2-43F2-2A7C-E00C02518E2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25299C-667D-B3CC-3189-41425A2E12FA}"/>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4" name="フッター プレースホルダー 3">
            <a:extLst>
              <a:ext uri="{FF2B5EF4-FFF2-40B4-BE49-F238E27FC236}">
                <a16:creationId xmlns:a16="http://schemas.microsoft.com/office/drawing/2014/main" id="{F7B847E2-77C2-E065-DDA0-FE25E7C58D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026EB64-1C2D-ADA3-F586-D838F858ED74}"/>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186002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2CCE5C8-C49F-DFCE-BDE4-24A91CB9BDFC}"/>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3" name="フッター プレースホルダー 2">
            <a:extLst>
              <a:ext uri="{FF2B5EF4-FFF2-40B4-BE49-F238E27FC236}">
                <a16:creationId xmlns:a16="http://schemas.microsoft.com/office/drawing/2014/main" id="{FE62B6CF-F850-B880-F8A1-E10ABC3A5AF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6D2690-2D71-5F3D-C129-BED606AB5B7B}"/>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1233294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F0E09-13AB-D16B-971E-691B68F46D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033453-FFCC-3F28-7C13-4C056D033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5CE8BCF-035F-A6E9-D404-BA596F54E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CAE6DF-CE70-84A3-6135-0E8E82CD0CB0}"/>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28D5D650-E0F5-4A4F-58C8-0D3D33D736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033F17-99C8-18D6-9E74-F42DA748FC51}"/>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703041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283BBE-D812-91A9-DEAC-304D7F6F31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1F48044-3B4A-B211-7C5C-03060ACFB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B700B67-75E4-61AB-015A-4B033E65F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25F262-A8D3-089F-903E-F9924272FB2D}"/>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163A50AE-3DD4-C24B-CCC5-445D6B173B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2E5C68-5883-8C9A-02C1-94B9D4A77AD9}"/>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4173423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005977-AA17-1807-A145-3F7B9BB9A67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3BFA83-DDA6-9595-4207-3997F1D506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1B3E1F-EFF7-5B41-C18B-0936689B1A00}"/>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089C6CCD-556E-3FA7-94E8-EDA50089C2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638248-178E-3108-9FD9-FB54399CE471}"/>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1727364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15EDCFF-5A33-85F6-78A5-649A3DE4336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C83A76-4A85-56DE-DD26-48EEF831BA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6516A3-9979-ABEA-5919-98831FCDB67D}"/>
              </a:ext>
            </a:extLst>
          </p:cNvPr>
          <p:cNvSpPr>
            <a:spLocks noGrp="1"/>
          </p:cNvSpPr>
          <p:nvPr>
            <p:ph type="dt" sz="half" idx="10"/>
          </p:nvPr>
        </p:nvSpPr>
        <p:spPr/>
        <p:txBody>
          <a:bodyPr/>
          <a:lstStyle/>
          <a:p>
            <a:fld id="{9FD743CB-1E7D-4A4D-853C-62886EEB8260}"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9B5E089C-087E-FA68-799C-76AD1BE747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7085A0-8332-2E16-61A6-A1313A75BE71}"/>
              </a:ext>
            </a:extLst>
          </p:cNvPr>
          <p:cNvSpPr>
            <a:spLocks noGrp="1"/>
          </p:cNvSpPr>
          <p:nvPr>
            <p:ph type="sldNum" sz="quarter" idx="12"/>
          </p:nvPr>
        </p:nvSpPr>
        <p:spPr/>
        <p:txBody>
          <a:body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358350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AC32B-2C5E-4F4B-A7BD-4B1BC83A7B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47C217-44A1-4AE5-A203-35FCEBEE1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13602C1-8784-4E0C-921E-E057E07427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EBBF6A-AF04-4049-9060-0E8864E131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33BB74-4573-4087-B5E4-11245DF06F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7D3668-B8E6-462C-882F-6BD1F4786F6B}"/>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8" name="フッター プレースホルダー 7">
            <a:extLst>
              <a:ext uri="{FF2B5EF4-FFF2-40B4-BE49-F238E27FC236}">
                <a16:creationId xmlns:a16="http://schemas.microsoft.com/office/drawing/2014/main" id="{73D71C39-FF24-496B-ADEF-6FF113965A5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16B774-5D0E-40AF-86C4-CB6175FF743F}"/>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28002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553ED-CCB5-47D8-B71E-CE1EB0ABFFD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EDC7FCD-A840-4B79-928A-64A1BB4E77E2}"/>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4" name="フッター プレースホルダー 3">
            <a:extLst>
              <a:ext uri="{FF2B5EF4-FFF2-40B4-BE49-F238E27FC236}">
                <a16:creationId xmlns:a16="http://schemas.microsoft.com/office/drawing/2014/main" id="{FBEC4365-8B05-43F1-B21E-F2101A9E27A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9AE711-B9FE-49EF-90B7-19DEB2869176}"/>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427873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6AC82D-D99E-4886-BC82-C0C4AE2980D6}"/>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3" name="フッター プレースホルダー 2">
            <a:extLst>
              <a:ext uri="{FF2B5EF4-FFF2-40B4-BE49-F238E27FC236}">
                <a16:creationId xmlns:a16="http://schemas.microsoft.com/office/drawing/2014/main" id="{56FBFB14-8538-4EAE-8600-2DDE592C0BF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92AD54-C364-45E5-B188-88549902F4A5}"/>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1211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656EE5-49A0-40A7-94E4-4F3057AA04B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C69F18-F318-4317-8F42-E8577A188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22BACD-257F-4917-ABEA-26AFD6AC6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0822C6-548F-4349-8B73-BC724B81BE92}"/>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68075F56-5177-4657-B87B-AD21AA7E93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D3AA72-E0CC-456E-BF43-862AB4FB3ECD}"/>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39989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18CEA0-7BDF-4E90-8564-48024DA67B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ADACF8-D0D3-4438-907C-5429A4FF1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043B66-A183-47DD-B5E9-DD5A87A90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B9E0F1-BC62-4F00-872E-7F9DD29FBCA4}"/>
              </a:ext>
            </a:extLst>
          </p:cNvPr>
          <p:cNvSpPr>
            <a:spLocks noGrp="1"/>
          </p:cNvSpPr>
          <p:nvPr>
            <p:ph type="dt" sz="half" idx="10"/>
          </p:nvPr>
        </p:nvSpPr>
        <p:spPr/>
        <p:txBody>
          <a:bodyPr/>
          <a:lstStyle/>
          <a:p>
            <a:fld id="{9ACF7C86-4F04-4B66-BF92-7635F14C2A9A}"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54A241BC-A074-4A4F-A6D2-7333FAA884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A52C43-E0D7-4A80-AF94-37099E4822A1}"/>
              </a:ext>
            </a:extLst>
          </p:cNvPr>
          <p:cNvSpPr>
            <a:spLocks noGrp="1"/>
          </p:cNvSpPr>
          <p:nvPr>
            <p:ph type="sldNum" sz="quarter" idx="12"/>
          </p:nvPr>
        </p:nvSpPr>
        <p:spPr/>
        <p:txBody>
          <a:body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331978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026443-2E27-495C-8236-003299422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DF4332-3A32-46AE-9D81-7B9F0217C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BCF209-94EE-4BB2-AA01-C8E47A4FD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7C86-4F04-4B66-BF92-7635F14C2A9A}"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DA217172-8E6D-4632-A887-F6040169F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E459D4-9D5A-46F1-A801-3A457DB88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25D4A-5B15-4802-B67E-C9D3D0ED2B26}" type="slidenum">
              <a:rPr kumimoji="1" lang="ja-JP" altLang="en-US" smtClean="0"/>
              <a:t>‹#›</a:t>
            </a:fld>
            <a:endParaRPr kumimoji="1" lang="ja-JP" altLang="en-US"/>
          </a:p>
        </p:txBody>
      </p:sp>
    </p:spTree>
    <p:extLst>
      <p:ext uri="{BB962C8B-B14F-4D97-AF65-F5344CB8AC3E}">
        <p14:creationId xmlns:p14="http://schemas.microsoft.com/office/powerpoint/2010/main" val="29205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18AC5D-4EF3-EBBC-C8AC-16B6BCE98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D7D2E7-1B15-E785-6671-CE65DB3C4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1961EF-94B1-E06D-8BE9-5DE2B26A2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D58D01-297C-4EE6-86C6-96A3B03EEBBF}"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04D69226-4F9F-2A86-97D8-EB4BF28AC1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20D2B43-9667-F0BE-059B-72A0A3DF4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EF1F00-6D89-4806-BC8A-87C3E6A8E107}" type="slidenum">
              <a:rPr kumimoji="1" lang="ja-JP" altLang="en-US" smtClean="0"/>
              <a:t>‹#›</a:t>
            </a:fld>
            <a:endParaRPr kumimoji="1" lang="ja-JP" altLang="en-US"/>
          </a:p>
        </p:txBody>
      </p:sp>
    </p:spTree>
    <p:extLst>
      <p:ext uri="{BB962C8B-B14F-4D97-AF65-F5344CB8AC3E}">
        <p14:creationId xmlns:p14="http://schemas.microsoft.com/office/powerpoint/2010/main" val="23280753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0311E07-2EA1-1A9C-91B5-ED8C3C92C75A}"/>
              </a:ext>
            </a:extLst>
          </p:cNvPr>
          <p:cNvSpPr>
            <a:spLocks noGrp="1"/>
          </p:cNvSpPr>
          <p:nvPr>
            <p:ph type="sldNum" sz="quarter" idx="4"/>
          </p:nvPr>
        </p:nvSpPr>
        <p:spPr>
          <a:xfrm>
            <a:off x="9179300" y="6383462"/>
            <a:ext cx="2743200" cy="205121"/>
          </a:xfrm>
          <a:prstGeom prst="rect">
            <a:avLst/>
          </a:prstGeom>
        </p:spPr>
        <p:txBody>
          <a:bodyPr vert="horz" lIns="0" tIns="0" rIns="0" bIns="0" rtlCol="0" anchor="ctr">
            <a:spAutoFit/>
          </a:bodyPr>
          <a:lstStyle>
            <a:lvl1pPr algn="r">
              <a:defRPr sz="1333" b="0" i="0">
                <a:solidFill>
                  <a:schemeClr val="accent6"/>
                </a:solidFill>
                <a:latin typeface="BIZ UDGothic" panose="020B0400000000000000" pitchFamily="49" charset="-128"/>
                <a:ea typeface="BIZ UDGothic" panose="020B0400000000000000" pitchFamily="49" charset="-128"/>
              </a:defRPr>
            </a:lvl1pPr>
          </a:lstStyle>
          <a:p>
            <a:fld id="{E87F6B17-BD80-9043-9E61-096367EC38AB}" type="slidenum">
              <a:rPr kumimoji="1" lang="ja-JP" altLang="en-US" smtClean="0"/>
              <a:pPr/>
              <a:t>‹#›</a:t>
            </a:fld>
            <a:endParaRPr kumimoji="1" lang="ja-JP" altLang="en-US"/>
          </a:p>
        </p:txBody>
      </p:sp>
    </p:spTree>
    <p:extLst>
      <p:ext uri="{BB962C8B-B14F-4D97-AF65-F5344CB8AC3E}">
        <p14:creationId xmlns:p14="http://schemas.microsoft.com/office/powerpoint/2010/main" val="13663340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914103" rtl="0" eaLnBrk="1" latinLnBrk="0" hangingPunct="1">
        <a:lnSpc>
          <a:spcPct val="90000"/>
        </a:lnSpc>
        <a:spcBef>
          <a:spcPct val="0"/>
        </a:spcBef>
        <a:buNone/>
        <a:defRPr kumimoji="1" sz="4798" kern="1200" baseline="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0" indent="0" algn="l" defTabSz="914103" rtl="0" eaLnBrk="1" latinLnBrk="0" hangingPunct="1">
        <a:lnSpc>
          <a:spcPct val="90000"/>
        </a:lnSpc>
        <a:spcBef>
          <a:spcPts val="1000"/>
        </a:spcBef>
        <a:buFont typeface="Arial" panose="020B0604020202020204" pitchFamily="34" charset="0"/>
        <a:buNone/>
        <a:defRPr kumimoji="1" sz="3732" kern="1200" baseline="0">
          <a:solidFill>
            <a:schemeClr val="tx1"/>
          </a:solidFill>
          <a:latin typeface="BIZ UDゴシック" panose="020B0400000000000000" pitchFamily="49" charset="-128"/>
          <a:ea typeface="BIZ UDゴシック" panose="020B0400000000000000" pitchFamily="49" charset="-128"/>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kumimoji="1"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kumimoji="1"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103" rtl="0" eaLnBrk="1" latinLnBrk="0" hangingPunct="1">
        <a:defRPr kumimoji="1" sz="1799" kern="1200">
          <a:solidFill>
            <a:schemeClr val="tx1"/>
          </a:solidFill>
          <a:latin typeface="+mn-lt"/>
          <a:ea typeface="+mn-ea"/>
          <a:cs typeface="+mn-cs"/>
        </a:defRPr>
      </a:lvl1pPr>
      <a:lvl2pPr marL="457051" algn="l" defTabSz="914103" rtl="0" eaLnBrk="1" latinLnBrk="0" hangingPunct="1">
        <a:defRPr kumimoji="1" sz="1799" kern="1200">
          <a:solidFill>
            <a:schemeClr val="tx1"/>
          </a:solidFill>
          <a:latin typeface="+mn-lt"/>
          <a:ea typeface="+mn-ea"/>
          <a:cs typeface="+mn-cs"/>
        </a:defRPr>
      </a:lvl2pPr>
      <a:lvl3pPr marL="914103" algn="l" defTabSz="914103" rtl="0" eaLnBrk="1" latinLnBrk="0" hangingPunct="1">
        <a:defRPr kumimoji="1" sz="1799" kern="1200">
          <a:solidFill>
            <a:schemeClr val="tx1"/>
          </a:solidFill>
          <a:latin typeface="+mn-lt"/>
          <a:ea typeface="+mn-ea"/>
          <a:cs typeface="+mn-cs"/>
        </a:defRPr>
      </a:lvl3pPr>
      <a:lvl4pPr marL="1371154" algn="l" defTabSz="914103" rtl="0" eaLnBrk="1" latinLnBrk="0" hangingPunct="1">
        <a:defRPr kumimoji="1" sz="1799" kern="1200">
          <a:solidFill>
            <a:schemeClr val="tx1"/>
          </a:solidFill>
          <a:latin typeface="+mn-lt"/>
          <a:ea typeface="+mn-ea"/>
          <a:cs typeface="+mn-cs"/>
        </a:defRPr>
      </a:lvl4pPr>
      <a:lvl5pPr marL="1828206" algn="l" defTabSz="914103" rtl="0" eaLnBrk="1" latinLnBrk="0" hangingPunct="1">
        <a:defRPr kumimoji="1" sz="1799" kern="1200">
          <a:solidFill>
            <a:schemeClr val="tx1"/>
          </a:solidFill>
          <a:latin typeface="+mn-lt"/>
          <a:ea typeface="+mn-ea"/>
          <a:cs typeface="+mn-cs"/>
        </a:defRPr>
      </a:lvl5pPr>
      <a:lvl6pPr marL="2285257" algn="l" defTabSz="914103" rtl="0" eaLnBrk="1" latinLnBrk="0" hangingPunct="1">
        <a:defRPr kumimoji="1" sz="1799" kern="1200">
          <a:solidFill>
            <a:schemeClr val="tx1"/>
          </a:solidFill>
          <a:latin typeface="+mn-lt"/>
          <a:ea typeface="+mn-ea"/>
          <a:cs typeface="+mn-cs"/>
        </a:defRPr>
      </a:lvl6pPr>
      <a:lvl7pPr marL="2742308" algn="l" defTabSz="914103" rtl="0" eaLnBrk="1" latinLnBrk="0" hangingPunct="1">
        <a:defRPr kumimoji="1" sz="1799" kern="1200">
          <a:solidFill>
            <a:schemeClr val="tx1"/>
          </a:solidFill>
          <a:latin typeface="+mn-lt"/>
          <a:ea typeface="+mn-ea"/>
          <a:cs typeface="+mn-cs"/>
        </a:defRPr>
      </a:lvl7pPr>
      <a:lvl8pPr marL="3199360" algn="l" defTabSz="914103" rtl="0" eaLnBrk="1" latinLnBrk="0" hangingPunct="1">
        <a:defRPr kumimoji="1" sz="1799" kern="1200">
          <a:solidFill>
            <a:schemeClr val="tx1"/>
          </a:solidFill>
          <a:latin typeface="+mn-lt"/>
          <a:ea typeface="+mn-ea"/>
          <a:cs typeface="+mn-cs"/>
        </a:defRPr>
      </a:lvl8pPr>
      <a:lvl9pPr marL="3656411" algn="l" defTabSz="914103" rtl="0" eaLnBrk="1" latinLnBrk="0" hangingPunct="1">
        <a:defRPr kumimoji="1"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5760">
          <p15:clr>
            <a:srgbClr val="F26B43"/>
          </p15:clr>
        </p15:guide>
        <p15:guide id="3" orient="horz" pos="3241">
          <p15:clr>
            <a:srgbClr val="F26B43"/>
          </p15:clr>
        </p15:guide>
        <p15:guide id="4" orient="horz">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C9B82D2-4B1F-2D4F-4F89-1AE3A3B01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40B64B-2F5D-8B1B-4314-754BD221D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594561-D49C-7516-6E5A-4594B2B94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43CB-1E7D-4A4D-853C-62886EEB8260}"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85266F2E-7E8B-838C-05D1-8C727E8CC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D0E446-3E80-3287-BF00-C2BFDC250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1FC93-EC2A-49A8-AC2E-AA36A16B1D87}" type="slidenum">
              <a:rPr kumimoji="1" lang="ja-JP" altLang="en-US" smtClean="0"/>
              <a:t>‹#›</a:t>
            </a:fld>
            <a:endParaRPr kumimoji="1" lang="ja-JP" altLang="en-US"/>
          </a:p>
        </p:txBody>
      </p:sp>
    </p:spTree>
    <p:extLst>
      <p:ext uri="{BB962C8B-B14F-4D97-AF65-F5344CB8AC3E}">
        <p14:creationId xmlns:p14="http://schemas.microsoft.com/office/powerpoint/2010/main" val="38886715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A48BB6-9BBD-F4F1-4B0B-3DF69DC8E9FA}"/>
              </a:ext>
            </a:extLst>
          </p:cNvPr>
          <p:cNvSpPr/>
          <p:nvPr/>
        </p:nvSpPr>
        <p:spPr>
          <a:xfrm>
            <a:off x="0" y="1"/>
            <a:ext cx="12192000" cy="6303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661B98AB-4E27-4FA3-08D3-192FA03964F3}"/>
              </a:ext>
            </a:extLst>
          </p:cNvPr>
          <p:cNvSpPr txBox="1">
            <a:spLocks/>
          </p:cNvSpPr>
          <p:nvPr/>
        </p:nvSpPr>
        <p:spPr>
          <a:xfrm>
            <a:off x="67574" y="136584"/>
            <a:ext cx="12020217" cy="33855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■以下の観点を踏まえ、ご協賛いただく貴社の先端技術・取組についてご記載ください。</a:t>
            </a:r>
          </a:p>
        </p:txBody>
      </p:sp>
      <p:sp>
        <p:nvSpPr>
          <p:cNvPr id="3" name="正方形/長方形 2">
            <a:extLst>
              <a:ext uri="{FF2B5EF4-FFF2-40B4-BE49-F238E27FC236}">
                <a16:creationId xmlns:a16="http://schemas.microsoft.com/office/drawing/2014/main" id="{5CC28F37-0092-E309-3854-594BBCFA973B}"/>
              </a:ext>
            </a:extLst>
          </p:cNvPr>
          <p:cNvSpPr/>
          <p:nvPr/>
        </p:nvSpPr>
        <p:spPr>
          <a:xfrm>
            <a:off x="125730" y="1551709"/>
            <a:ext cx="11875770" cy="5126181"/>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0A36E482-AFA5-C0A6-BED1-84AF13ABE079}"/>
              </a:ext>
            </a:extLst>
          </p:cNvPr>
          <p:cNvSpPr txBox="1">
            <a:spLocks/>
          </p:cNvSpPr>
          <p:nvPr/>
        </p:nvSpPr>
        <p:spPr>
          <a:xfrm>
            <a:off x="310949" y="748161"/>
            <a:ext cx="11725042" cy="646331"/>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lvl="0">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・先端技術・取組はどのような新規性および独自性を持っていますか。想定される社会的・環境的課題も踏まえて教えてください。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lvl="0">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lang="ja-JP" altLang="en-US" sz="1400" dirty="0">
                <a:solidFill>
                  <a:prstClr val="black"/>
                </a:solidFill>
                <a:latin typeface="BIZ UDPゴシック" panose="020B0400000000000000" pitchFamily="50" charset="-128"/>
                <a:ea typeface="BIZ UDPゴシック" panose="020B0400000000000000" pitchFamily="50" charset="-128"/>
              </a:rPr>
              <a:t>発信拠点における先端技術の展示体験を通じて、どのようなことを発信したいですか。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先端技術・取組の</a:t>
            </a:r>
            <a:r>
              <a:rPr lang="ja-JP" altLang="en-US" sz="1400" dirty="0">
                <a:solidFill>
                  <a:prstClr val="black"/>
                </a:solidFill>
                <a:latin typeface="BIZ UDPゴシック" panose="020B0400000000000000" pitchFamily="50" charset="-128"/>
                <a:ea typeface="BIZ UDPゴシック" panose="020B0400000000000000" pitchFamily="50" charset="-128"/>
              </a:rPr>
              <a:t>基本情報が</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確認できる</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Web</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サイトの</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URL</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等を記載いただくこともできます。</a:t>
            </a:r>
          </a:p>
        </p:txBody>
      </p:sp>
      <p:sp>
        <p:nvSpPr>
          <p:cNvPr id="6" name="正方形/長方形 5">
            <a:extLst>
              <a:ext uri="{FF2B5EF4-FFF2-40B4-BE49-F238E27FC236}">
                <a16:creationId xmlns:a16="http://schemas.microsoft.com/office/drawing/2014/main" id="{9F76628B-CDE2-4AA8-43D0-BB1BBF423B86}"/>
              </a:ext>
            </a:extLst>
          </p:cNvPr>
          <p:cNvSpPr/>
          <p:nvPr/>
        </p:nvSpPr>
        <p:spPr>
          <a:xfrm>
            <a:off x="8451976" y="2024864"/>
            <a:ext cx="3014870" cy="2060713"/>
          </a:xfrm>
          <a:prstGeom prst="rect">
            <a:avLst/>
          </a:prstGeom>
          <a:solidFill>
            <a:schemeClr val="bg1"/>
          </a:solidFill>
          <a:ln w="12700" cap="flat" cmpd="sng" algn="ctr">
            <a:solidFill>
              <a:srgbClr val="4472C4">
                <a:shade val="1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lumMod val="65000"/>
                  </a:schemeClr>
                </a:solidFill>
                <a:effectLst/>
                <a:uLnTx/>
                <a:uFillTx/>
                <a:latin typeface="游ゴシック" panose="020F0502020204030204"/>
                <a:ea typeface="游ゴシック" panose="020B0400000000000000" pitchFamily="50" charset="-128"/>
                <a:cs typeface="+mn-cs"/>
              </a:rPr>
              <a:t>（任意）</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lumMod val="65000"/>
                  </a:schemeClr>
                </a:solidFill>
                <a:effectLst/>
                <a:uLnTx/>
                <a:uFillTx/>
                <a:latin typeface="游ゴシック" panose="020F0502020204030204"/>
                <a:ea typeface="游ゴシック" panose="020B0400000000000000" pitchFamily="50" charset="-128"/>
                <a:cs typeface="+mn-cs"/>
              </a:rPr>
              <a:t>写真や図</a:t>
            </a:r>
          </a:p>
        </p:txBody>
      </p:sp>
      <p:sp>
        <p:nvSpPr>
          <p:cNvPr id="8" name="正方形/長方形 7">
            <a:extLst>
              <a:ext uri="{FF2B5EF4-FFF2-40B4-BE49-F238E27FC236}">
                <a16:creationId xmlns:a16="http://schemas.microsoft.com/office/drawing/2014/main" id="{F1EFA511-F29B-2D3A-730B-3E264EC591BF}"/>
              </a:ext>
            </a:extLst>
          </p:cNvPr>
          <p:cNvSpPr/>
          <p:nvPr/>
        </p:nvSpPr>
        <p:spPr>
          <a:xfrm>
            <a:off x="8451976" y="4275934"/>
            <a:ext cx="3014870" cy="2060713"/>
          </a:xfrm>
          <a:prstGeom prst="rect">
            <a:avLst/>
          </a:prstGeom>
          <a:solidFill>
            <a:schemeClr val="bg1"/>
          </a:solidFill>
          <a:ln w="12700" cap="flat" cmpd="sng" algn="ctr">
            <a:solidFill>
              <a:srgbClr val="4472C4">
                <a:shade val="15000"/>
              </a:srgbClr>
            </a:solidFill>
            <a:prstDash val="sysDash"/>
            <a:miter lim="800000"/>
          </a:ln>
          <a:effectLst/>
        </p:spPr>
        <p:txBody>
          <a:bodyPr rtlCol="0" anchor="ctr"/>
          <a:lstStyle/>
          <a:p>
            <a:pPr lvl="0" algn="ctr">
              <a:defRPr/>
            </a:pPr>
            <a:r>
              <a:rPr kumimoji="0" lang="ja-JP" altLang="en-US" sz="1400" kern="0" dirty="0">
                <a:solidFill>
                  <a:schemeClr val="bg1">
                    <a:lumMod val="65000"/>
                  </a:schemeClr>
                </a:solidFill>
                <a:latin typeface="游ゴシック" panose="020F0502020204030204"/>
              </a:rPr>
              <a:t>（任意）</a:t>
            </a:r>
          </a:p>
          <a:p>
            <a:pPr lvl="0" algn="ctr">
              <a:defRPr/>
            </a:pPr>
            <a:r>
              <a:rPr kumimoji="0" lang="ja-JP" altLang="en-US" sz="1400" kern="0" dirty="0">
                <a:solidFill>
                  <a:schemeClr val="bg1">
                    <a:lumMod val="65000"/>
                  </a:schemeClr>
                </a:solidFill>
                <a:latin typeface="游ゴシック" panose="020F0502020204030204"/>
              </a:rPr>
              <a:t>写真や図</a:t>
            </a:r>
          </a:p>
        </p:txBody>
      </p:sp>
      <p:sp>
        <p:nvSpPr>
          <p:cNvPr id="9" name="タイトル 1">
            <a:extLst>
              <a:ext uri="{FF2B5EF4-FFF2-40B4-BE49-F238E27FC236}">
                <a16:creationId xmlns:a16="http://schemas.microsoft.com/office/drawing/2014/main" id="{8F52EB81-92C8-D9E8-25B6-BC005633058B}"/>
              </a:ext>
            </a:extLst>
          </p:cNvPr>
          <p:cNvSpPr txBox="1">
            <a:spLocks/>
          </p:cNvSpPr>
          <p:nvPr/>
        </p:nvSpPr>
        <p:spPr>
          <a:xfrm>
            <a:off x="530124" y="1916788"/>
            <a:ext cx="7517459" cy="409342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（例）</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u="sng" dirty="0">
                <a:solidFill>
                  <a:srgbClr val="FF0000"/>
                </a:solidFill>
                <a:latin typeface="BIZ UDPゴシック" panose="020B0400000000000000" pitchFamily="50" charset="-128"/>
                <a:ea typeface="BIZ UDPゴシック" panose="020B0400000000000000" pitchFamily="50" charset="-128"/>
              </a:rPr>
              <a:t>・　先端技術・取組の新規性および独自性、想定される社会的・環境的課題</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私たちが協賛する水再利用システムは、上下水道に接続せずに生活排水を再生利用できる、自社独自のシステムです。お風呂・キッチン・洗濯・トイレなどから出る排水を、独自の水処理自律制御技術によって浄化し、再び生活用水として利用可能にすることで、従来の水インフラに依存しない持続可能な暮らしを実現します。</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社会的・環境的課題としては、全国的に進む上下水道インフラの老朽化、災害時の断水リスクなどが挙げられます。これらの課題に対し、インフラ更新コストの削減、災害時の水供給の確保、地域の水自給率向上といった多面的な解決策を提供します。</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（あれば）上記のシステムのうち●●の技術については特許／●●については●●の認証を取得しています。</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u="sng" dirty="0">
                <a:solidFill>
                  <a:srgbClr val="FF0000"/>
                </a:solidFill>
                <a:latin typeface="BIZ UDPゴシック" panose="020B0400000000000000" pitchFamily="50" charset="-128"/>
                <a:ea typeface="BIZ UDPゴシック" panose="020B0400000000000000" pitchFamily="50" charset="-128"/>
              </a:rPr>
              <a:t>・　発信拠点における先端技術の展示体験を通じて発信したいこと</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水を一度使って終わりにするのではなく、繰り返し使うという新しい考え方を通じて、持続可能な暮らしのあり方を発信したいと考えています。水再利用システムの展示体験を通じて、限られた資源を大切に使うことの重要性や、インフラに頼らずに生活できる選択肢があることを来場者に伝え、災害時や水不足の場面でも安心して暮らせる未来のまちの姿を具体的に感じてもらいたいと考えています。</a:t>
            </a:r>
          </a:p>
        </p:txBody>
      </p:sp>
      <p:sp>
        <p:nvSpPr>
          <p:cNvPr id="10" name="タイトル 1">
            <a:extLst>
              <a:ext uri="{FF2B5EF4-FFF2-40B4-BE49-F238E27FC236}">
                <a16:creationId xmlns:a16="http://schemas.microsoft.com/office/drawing/2014/main" id="{4DF89381-CA93-8741-874F-95C6F20AF66F}"/>
              </a:ext>
            </a:extLst>
          </p:cNvPr>
          <p:cNvSpPr txBox="1">
            <a:spLocks/>
          </p:cNvSpPr>
          <p:nvPr/>
        </p:nvSpPr>
        <p:spPr>
          <a:xfrm>
            <a:off x="457985" y="6346544"/>
            <a:ext cx="10537117" cy="27699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800" dirty="0">
                <a:solidFill>
                  <a:srgbClr val="FF0000"/>
                </a:solidFill>
                <a:latin typeface="BIZ UDPゴシック" panose="020B0400000000000000" pitchFamily="50" charset="-128"/>
                <a:ea typeface="BIZ UDPゴシック" panose="020B0400000000000000" pitchFamily="50" charset="-128"/>
              </a:rPr>
              <a:t>※</a:t>
            </a:r>
            <a:r>
              <a:rPr lang="ja-JP" altLang="en-US" sz="1800" dirty="0">
                <a:solidFill>
                  <a:srgbClr val="FF0000"/>
                </a:solidFill>
                <a:latin typeface="BIZ UDPゴシック" panose="020B0400000000000000" pitchFamily="50" charset="-128"/>
                <a:ea typeface="BIZ UDPゴシック" panose="020B0400000000000000" pitchFamily="50" charset="-128"/>
              </a:rPr>
              <a:t>ご記入いただく内容の分量に特に制限はございませんので、必要に応じて自由にご記載ください。</a:t>
            </a:r>
            <a:endParaRPr lang="en-US" altLang="ja-JP" sz="1800" b="1" u="sng" dirty="0">
              <a:solidFill>
                <a:srgbClr val="FF0000"/>
              </a:solidFill>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97DC324B-6ABA-E924-19B8-23378D4F321D}"/>
              </a:ext>
            </a:extLst>
          </p:cNvPr>
          <p:cNvSpPr txBox="1">
            <a:spLocks/>
          </p:cNvSpPr>
          <p:nvPr/>
        </p:nvSpPr>
        <p:spPr>
          <a:xfrm>
            <a:off x="10858323" y="-65807"/>
            <a:ext cx="1406939" cy="380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600" dirty="0"/>
              <a:t>様式１－１</a:t>
            </a:r>
          </a:p>
        </p:txBody>
      </p:sp>
    </p:spTree>
    <p:extLst>
      <p:ext uri="{BB962C8B-B14F-4D97-AF65-F5344CB8AC3E}">
        <p14:creationId xmlns:p14="http://schemas.microsoft.com/office/powerpoint/2010/main" val="253418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94A9-4B2C-2078-A213-CCCB15BF1FC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DFEA5A9-E9A1-757C-AB27-413C7CC19F08}"/>
              </a:ext>
            </a:extLst>
          </p:cNvPr>
          <p:cNvSpPr/>
          <p:nvPr/>
        </p:nvSpPr>
        <p:spPr>
          <a:xfrm>
            <a:off x="0" y="1"/>
            <a:ext cx="12192000" cy="6303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23DF7038-97BB-898B-A0BD-6D6BB85166C3}"/>
              </a:ext>
            </a:extLst>
          </p:cNvPr>
          <p:cNvSpPr txBox="1">
            <a:spLocks/>
          </p:cNvSpPr>
          <p:nvPr/>
        </p:nvSpPr>
        <p:spPr>
          <a:xfrm>
            <a:off x="73262" y="137497"/>
            <a:ext cx="11614012" cy="33855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lvl="0">
              <a:defRPr/>
            </a:pPr>
            <a:r>
              <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j-cs"/>
              </a:rPr>
              <a:t>■以下の観点を踏まえ、</a:t>
            </a:r>
            <a:r>
              <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貴社の先端技術・取組を通じて目指す未来のイメージを記載ください。</a:t>
            </a:r>
            <a:endPar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j-cs"/>
            </a:endParaRPr>
          </a:p>
        </p:txBody>
      </p:sp>
      <p:sp>
        <p:nvSpPr>
          <p:cNvPr id="6" name="正方形/長方形 5">
            <a:extLst>
              <a:ext uri="{FF2B5EF4-FFF2-40B4-BE49-F238E27FC236}">
                <a16:creationId xmlns:a16="http://schemas.microsoft.com/office/drawing/2014/main" id="{088D8BCE-6364-BABE-8BBF-E06153F3A406}"/>
              </a:ext>
            </a:extLst>
          </p:cNvPr>
          <p:cNvSpPr/>
          <p:nvPr/>
        </p:nvSpPr>
        <p:spPr>
          <a:xfrm>
            <a:off x="125730" y="1551709"/>
            <a:ext cx="11875770" cy="5126181"/>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CF76A0C5-5659-E665-20C5-B024BDA3ED1B}"/>
              </a:ext>
            </a:extLst>
          </p:cNvPr>
          <p:cNvSpPr txBox="1">
            <a:spLocks/>
          </p:cNvSpPr>
          <p:nvPr/>
        </p:nvSpPr>
        <p:spPr>
          <a:xfrm>
            <a:off x="303080" y="748991"/>
            <a:ext cx="11725042" cy="646331"/>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先端技術・取組が、人の暮らしや人生をどのようによりよいものにするか、社会への貢献として「未来のまちや暮らし」</a:t>
            </a:r>
            <a:r>
              <a:rPr lang="ja-JP" altLang="en-US" sz="1400" dirty="0">
                <a:solidFill>
                  <a:prstClr val="black"/>
                </a:solidFill>
                <a:latin typeface="BIZ UDPゴシック" panose="020B0400000000000000" pitchFamily="50" charset="-128"/>
                <a:ea typeface="BIZ UDPゴシック" panose="020B0400000000000000" pitchFamily="50" charset="-128"/>
              </a:rPr>
              <a:t>にどのように寄与できますか</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「どんな相手が、どう幸せになっていくか」 、「まちや暮らしに溶け込みどのように変化が生まれるか」</a:t>
            </a:r>
            <a:r>
              <a:rPr lang="ja-JP" altLang="en-US" sz="1400" dirty="0">
                <a:solidFill>
                  <a:prstClr val="black"/>
                </a:solidFill>
                <a:latin typeface="BIZ UDPゴシック" panose="020B0400000000000000" pitchFamily="50" charset="-128"/>
                <a:ea typeface="BIZ UDPゴシック" panose="020B0400000000000000" pitchFamily="50" charset="-128"/>
              </a:rPr>
              <a:t>その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イメージを教えてください。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市民、企業、行政などの多様な主体との関係性や取組の可能性について、会期中に留まらず会期前後にも着眼し記載してください。</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9" name="正方形/長方形 8">
            <a:extLst>
              <a:ext uri="{FF2B5EF4-FFF2-40B4-BE49-F238E27FC236}">
                <a16:creationId xmlns:a16="http://schemas.microsoft.com/office/drawing/2014/main" id="{0EB2AFC8-02EC-F418-A7E4-FE64DA207E90}"/>
              </a:ext>
            </a:extLst>
          </p:cNvPr>
          <p:cNvSpPr/>
          <p:nvPr/>
        </p:nvSpPr>
        <p:spPr>
          <a:xfrm>
            <a:off x="8451976" y="2024864"/>
            <a:ext cx="3014870" cy="2060713"/>
          </a:xfrm>
          <a:prstGeom prst="rect">
            <a:avLst/>
          </a:prstGeom>
          <a:solidFill>
            <a:schemeClr val="bg1"/>
          </a:solidFill>
          <a:ln w="12700" cap="flat" cmpd="sng" algn="ctr">
            <a:solidFill>
              <a:srgbClr val="4472C4">
                <a:shade val="1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lumMod val="65000"/>
                  </a:schemeClr>
                </a:solidFill>
                <a:effectLst/>
                <a:uLnTx/>
                <a:uFillTx/>
                <a:latin typeface="游ゴシック" panose="020F0502020204030204"/>
                <a:ea typeface="游ゴシック" panose="020B0400000000000000" pitchFamily="50" charset="-128"/>
                <a:cs typeface="+mn-cs"/>
              </a:rPr>
              <a:t>（任意）</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lumMod val="65000"/>
                  </a:schemeClr>
                </a:solidFill>
                <a:effectLst/>
                <a:uLnTx/>
                <a:uFillTx/>
                <a:latin typeface="游ゴシック" panose="020F0502020204030204"/>
                <a:ea typeface="游ゴシック" panose="020B0400000000000000" pitchFamily="50" charset="-128"/>
                <a:cs typeface="+mn-cs"/>
              </a:rPr>
              <a:t>写真や図</a:t>
            </a:r>
          </a:p>
        </p:txBody>
      </p:sp>
      <p:sp>
        <p:nvSpPr>
          <p:cNvPr id="10" name="正方形/長方形 9">
            <a:extLst>
              <a:ext uri="{FF2B5EF4-FFF2-40B4-BE49-F238E27FC236}">
                <a16:creationId xmlns:a16="http://schemas.microsoft.com/office/drawing/2014/main" id="{F8DEB306-B296-21E4-DCC0-5B219442916E}"/>
              </a:ext>
            </a:extLst>
          </p:cNvPr>
          <p:cNvSpPr/>
          <p:nvPr/>
        </p:nvSpPr>
        <p:spPr>
          <a:xfrm>
            <a:off x="8451976" y="4275934"/>
            <a:ext cx="3014870" cy="2060713"/>
          </a:xfrm>
          <a:prstGeom prst="rect">
            <a:avLst/>
          </a:prstGeom>
          <a:solidFill>
            <a:schemeClr val="bg1"/>
          </a:solidFill>
          <a:ln w="12700" cap="flat" cmpd="sng" algn="ctr">
            <a:solidFill>
              <a:srgbClr val="4472C4">
                <a:shade val="15000"/>
              </a:srgbClr>
            </a:solidFill>
            <a:prstDash val="sysDash"/>
            <a:miter lim="800000"/>
          </a:ln>
          <a:effectLst/>
        </p:spPr>
        <p:txBody>
          <a:bodyPr rtlCol="0" anchor="ctr"/>
          <a:lstStyle/>
          <a:p>
            <a:pPr lvl="0" algn="ctr">
              <a:defRPr/>
            </a:pPr>
            <a:r>
              <a:rPr kumimoji="0" lang="ja-JP" altLang="en-US" sz="1400" kern="0" dirty="0">
                <a:solidFill>
                  <a:schemeClr val="bg1">
                    <a:lumMod val="65000"/>
                  </a:schemeClr>
                </a:solidFill>
                <a:latin typeface="游ゴシック" panose="020F0502020204030204"/>
              </a:rPr>
              <a:t>（任意）</a:t>
            </a:r>
          </a:p>
          <a:p>
            <a:pPr lvl="0" algn="ctr">
              <a:defRPr/>
            </a:pPr>
            <a:r>
              <a:rPr kumimoji="0" lang="ja-JP" altLang="en-US" sz="1400" kern="0" dirty="0">
                <a:solidFill>
                  <a:schemeClr val="bg1">
                    <a:lumMod val="65000"/>
                  </a:schemeClr>
                </a:solidFill>
                <a:latin typeface="游ゴシック" panose="020F0502020204030204"/>
              </a:rPr>
              <a:t>写真や図</a:t>
            </a:r>
          </a:p>
        </p:txBody>
      </p:sp>
      <p:sp>
        <p:nvSpPr>
          <p:cNvPr id="11" name="タイトル 1">
            <a:extLst>
              <a:ext uri="{FF2B5EF4-FFF2-40B4-BE49-F238E27FC236}">
                <a16:creationId xmlns:a16="http://schemas.microsoft.com/office/drawing/2014/main" id="{31CD6FD7-B881-2427-E5F5-82C01EDC5570}"/>
              </a:ext>
            </a:extLst>
          </p:cNvPr>
          <p:cNvSpPr txBox="1">
            <a:spLocks/>
          </p:cNvSpPr>
          <p:nvPr/>
        </p:nvSpPr>
        <p:spPr>
          <a:xfrm>
            <a:off x="530124" y="1919990"/>
            <a:ext cx="7517459" cy="38779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（例）</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u="sng" dirty="0">
                <a:solidFill>
                  <a:srgbClr val="FF0000"/>
                </a:solidFill>
                <a:latin typeface="BIZ UDPゴシック" panose="020B0400000000000000" pitchFamily="50" charset="-128"/>
                <a:ea typeface="BIZ UDPゴシック" panose="020B0400000000000000" pitchFamily="50" charset="-128"/>
              </a:rPr>
              <a:t>・　先端技術・取組が「未来のまちや暮らし」にどのように寄与するか</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水再利用システムは、限られた水資源を繰り返し使えるしくみを提供することで、持続可能な暮らしの基盤づくりに寄与します。上下水道などの大規模なインフラに頼らずに水を使える環境を整えることで、災害時や水不足の地域でも安定した生活が可能となり、インフラの脆弱性を補う新たな選択肢を提示します。</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また、地域ごとの水の自給自足を促進することで、環境負荷の軽減とともに、柔軟で強いまちづくりに貢献します。</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b="1" u="sng" dirty="0">
                <a:solidFill>
                  <a:srgbClr val="FF0000"/>
                </a:solidFill>
                <a:latin typeface="BIZ UDPゴシック" panose="020B0400000000000000" pitchFamily="50" charset="-128"/>
                <a:ea typeface="BIZ UDPゴシック" panose="020B0400000000000000" pitchFamily="50" charset="-128"/>
              </a:rPr>
              <a:t>・　「どんな相手が、どう幸せになっていくか」「まちや暮らしに溶け込みどのように変化が生まれ</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a:t>
            </a:r>
            <a:r>
              <a:rPr lang="ja-JP" altLang="en-US" sz="1400" b="1" u="sng" dirty="0">
                <a:solidFill>
                  <a:srgbClr val="FF0000"/>
                </a:solidFill>
                <a:latin typeface="BIZ UDPゴシック" panose="020B0400000000000000" pitchFamily="50" charset="-128"/>
                <a:ea typeface="BIZ UDPゴシック" panose="020B0400000000000000" pitchFamily="50" charset="-128"/>
              </a:rPr>
              <a:t>るか」そのイメージ</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この技術は、災害時の避難生活においても水を確保できることで、子どもから高齢者まで幅広い世代が安心して過ごせる環境を提供します。水再利用システムは、「水は使い捨てるもの」から「繰り返し使うもの」へという意識の転換を促し、資源を大切にすることが日常の一部として根づくことで、災害時やインフラが使えない状況でも自分たちで水を確保できるという安心感が地域に広がっていき、人々の価値観を少しずつ変えていく力を持っており、未来の暮らしに穏やかな変化をもたらします。</a:t>
            </a:r>
          </a:p>
        </p:txBody>
      </p:sp>
      <p:sp>
        <p:nvSpPr>
          <p:cNvPr id="3" name="タイトル 1">
            <a:extLst>
              <a:ext uri="{FF2B5EF4-FFF2-40B4-BE49-F238E27FC236}">
                <a16:creationId xmlns:a16="http://schemas.microsoft.com/office/drawing/2014/main" id="{FE417162-C9DB-526B-DEDA-DD99105B4279}"/>
              </a:ext>
            </a:extLst>
          </p:cNvPr>
          <p:cNvSpPr txBox="1">
            <a:spLocks/>
          </p:cNvSpPr>
          <p:nvPr/>
        </p:nvSpPr>
        <p:spPr>
          <a:xfrm>
            <a:off x="457985" y="6346544"/>
            <a:ext cx="10537117" cy="27699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800" dirty="0">
                <a:solidFill>
                  <a:srgbClr val="FF0000"/>
                </a:solidFill>
                <a:latin typeface="BIZ UDPゴシック" panose="020B0400000000000000" pitchFamily="50" charset="-128"/>
                <a:ea typeface="BIZ UDPゴシック" panose="020B0400000000000000" pitchFamily="50" charset="-128"/>
              </a:rPr>
              <a:t>※</a:t>
            </a:r>
            <a:r>
              <a:rPr lang="ja-JP" altLang="en-US" sz="1800" dirty="0">
                <a:solidFill>
                  <a:srgbClr val="FF0000"/>
                </a:solidFill>
                <a:latin typeface="BIZ UDPゴシック" panose="020B0400000000000000" pitchFamily="50" charset="-128"/>
                <a:ea typeface="BIZ UDPゴシック" panose="020B0400000000000000" pitchFamily="50" charset="-128"/>
              </a:rPr>
              <a:t>ご記入いただく内容の分量に特に制限はございませんので、必要に応じて自由にご記載ください。</a:t>
            </a:r>
            <a:endParaRPr lang="en-US" altLang="ja-JP" sz="1800" b="1" u="sng" dirty="0">
              <a:solidFill>
                <a:srgbClr val="FF0000"/>
              </a:solidFill>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946AEFE8-3289-E07A-4E9B-0549805660E1}"/>
              </a:ext>
            </a:extLst>
          </p:cNvPr>
          <p:cNvSpPr txBox="1">
            <a:spLocks/>
          </p:cNvSpPr>
          <p:nvPr/>
        </p:nvSpPr>
        <p:spPr>
          <a:xfrm>
            <a:off x="10858323" y="-65807"/>
            <a:ext cx="1406939" cy="380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600" dirty="0"/>
              <a:t>様式１－１</a:t>
            </a:r>
          </a:p>
        </p:txBody>
      </p:sp>
    </p:spTree>
    <p:extLst>
      <p:ext uri="{BB962C8B-B14F-4D97-AF65-F5344CB8AC3E}">
        <p14:creationId xmlns:p14="http://schemas.microsoft.com/office/powerpoint/2010/main" val="134452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91536-3209-1267-3C77-50C8CE871A2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4620C58-6F0A-51C2-C306-E5FCCA0B1974}"/>
              </a:ext>
            </a:extLst>
          </p:cNvPr>
          <p:cNvSpPr/>
          <p:nvPr/>
        </p:nvSpPr>
        <p:spPr>
          <a:xfrm>
            <a:off x="9331" y="1"/>
            <a:ext cx="12192000" cy="6303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FCA894CF-07CA-77FD-340D-202C2BBA4A73}"/>
              </a:ext>
            </a:extLst>
          </p:cNvPr>
          <p:cNvSpPr txBox="1">
            <a:spLocks/>
          </p:cNvSpPr>
          <p:nvPr/>
        </p:nvSpPr>
        <p:spPr>
          <a:xfrm>
            <a:off x="69746" y="136584"/>
            <a:ext cx="11204743" cy="33855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j-cs"/>
              </a:rPr>
              <a:t>■参考：現時点で想定している協賛展示物の内容</a:t>
            </a:r>
          </a:p>
        </p:txBody>
      </p:sp>
      <p:sp>
        <p:nvSpPr>
          <p:cNvPr id="7" name="タイトル 1">
            <a:extLst>
              <a:ext uri="{FF2B5EF4-FFF2-40B4-BE49-F238E27FC236}">
                <a16:creationId xmlns:a16="http://schemas.microsoft.com/office/drawing/2014/main" id="{829191D4-987C-50CD-670B-687F7F0A46F4}"/>
              </a:ext>
            </a:extLst>
          </p:cNvPr>
          <p:cNvSpPr txBox="1">
            <a:spLocks/>
          </p:cNvSpPr>
          <p:nvPr/>
        </p:nvSpPr>
        <p:spPr>
          <a:xfrm>
            <a:off x="387488" y="819978"/>
            <a:ext cx="11725042" cy="646331"/>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lvl="0"/>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・現時点で、ご協賛いただける展示物の具体的な候補があれば</a:t>
            </a:r>
            <a:r>
              <a:rPr lang="ja-JP" altLang="en-US" sz="1400" dirty="0">
                <a:solidFill>
                  <a:prstClr val="black"/>
                </a:solidFill>
                <a:latin typeface="BIZ UDPゴシック" panose="020B0400000000000000" pitchFamily="50" charset="-128"/>
                <a:ea typeface="BIZ UDPゴシック" panose="020B0400000000000000" pitchFamily="50" charset="-128"/>
              </a:rPr>
              <a:t>、以下にイメージや仕様を</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ご記載ください。別途資料を添付することもできます。</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高さ〇〇㎜、幅〇〇㎜、奥行〇〇㎜、重さ〇〇㎏、数量〇〇基、納期：〇か月程度など分かる範囲で記載してください。 </a:t>
            </a:r>
            <a:r>
              <a:rPr lang="ja-JP" altLang="en-US" sz="1400" dirty="0">
                <a:solidFill>
                  <a:prstClr val="black"/>
                </a:solidFill>
                <a:latin typeface="BIZ UDPゴシック" panose="020B0400000000000000" pitchFamily="50" charset="-128"/>
                <a:ea typeface="BIZ UDPゴシック" panose="020B0400000000000000" pitchFamily="50" charset="-128"/>
              </a:rPr>
              <a:t>　</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あくまでも参考であり、評価項目及び配点対象外です。また、実際の展示は選定後、協議の上で決定となります。</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6" name="正方形/長方形 5">
            <a:extLst>
              <a:ext uri="{FF2B5EF4-FFF2-40B4-BE49-F238E27FC236}">
                <a16:creationId xmlns:a16="http://schemas.microsoft.com/office/drawing/2014/main" id="{0EBDCB8A-0092-2D58-8972-0286C294976D}"/>
              </a:ext>
            </a:extLst>
          </p:cNvPr>
          <p:cNvSpPr/>
          <p:nvPr/>
        </p:nvSpPr>
        <p:spPr>
          <a:xfrm>
            <a:off x="125730" y="1551709"/>
            <a:ext cx="11875770" cy="5126181"/>
          </a:xfrm>
          <a:prstGeom prst="rect">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9" name="タイトル 1">
            <a:extLst>
              <a:ext uri="{FF2B5EF4-FFF2-40B4-BE49-F238E27FC236}">
                <a16:creationId xmlns:a16="http://schemas.microsoft.com/office/drawing/2014/main" id="{7F29C484-0225-EC95-293D-43BCBEA5C0CB}"/>
              </a:ext>
            </a:extLst>
          </p:cNvPr>
          <p:cNvSpPr txBox="1">
            <a:spLocks/>
          </p:cNvSpPr>
          <p:nvPr/>
        </p:nvSpPr>
        <p:spPr>
          <a:xfrm>
            <a:off x="582814" y="1740455"/>
            <a:ext cx="7412079" cy="403847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（例）　展示物の設置イメージ：</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生活排水を再利用する小型の水再利用ユニットを想定しています。手洗いやシャワーなどで使用した水が、リアルタイムで浄化・再利用される様子を体験できるユニット構成です。</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srgbClr val="FF0000"/>
                </a:solidFill>
                <a:latin typeface="BIZ UDPゴシック" panose="020B0400000000000000" pitchFamily="50" charset="-128"/>
                <a:ea typeface="BIZ UDPゴシック" panose="020B0400000000000000" pitchFamily="50" charset="-128"/>
              </a:rPr>
              <a:t>　また、水質管理機能を備えており、来場者が水の再利用プロセスを視覚的に理解できるよう、透明な配管やモニター表示を組み合わせた設計を予定しています。</a:t>
            </a:r>
          </a:p>
          <a:p>
            <a:pPr>
              <a:lnSpc>
                <a:spcPct val="150000"/>
              </a:lnSpc>
              <a:defRPr/>
            </a:pP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（例）　</a:t>
            </a:r>
            <a:r>
              <a:rPr lang="en-US" altLang="ja-JP" sz="1400" dirty="0">
                <a:solidFill>
                  <a:srgbClr val="FF0000"/>
                </a:solidFill>
                <a:latin typeface="BIZ UDPゴシック" panose="020B0400000000000000" pitchFamily="50" charset="-128"/>
                <a:ea typeface="BIZ UDPゴシック" panose="020B0400000000000000" pitchFamily="50" charset="-128"/>
              </a:rPr>
              <a:t>&lt;</a:t>
            </a:r>
            <a:r>
              <a:rPr lang="ja-JP" altLang="en-US" sz="1400" dirty="0">
                <a:solidFill>
                  <a:srgbClr val="FF0000"/>
                </a:solidFill>
                <a:latin typeface="BIZ UDPゴシック" panose="020B0400000000000000" pitchFamily="50" charset="-128"/>
                <a:ea typeface="BIZ UDPゴシック" panose="020B0400000000000000" pitchFamily="50" charset="-128"/>
              </a:rPr>
              <a:t>仕様</a:t>
            </a:r>
            <a:r>
              <a:rPr lang="en-US" altLang="ja-JP" sz="1400" dirty="0">
                <a:solidFill>
                  <a:srgbClr val="FF0000"/>
                </a:solidFill>
                <a:latin typeface="BIZ UDPゴシック" panose="020B0400000000000000" pitchFamily="50" charset="-128"/>
                <a:ea typeface="BIZ UDPゴシック" panose="020B0400000000000000" pitchFamily="50" charset="-128"/>
              </a:rPr>
              <a:t>&gt;</a:t>
            </a:r>
            <a:r>
              <a:rPr lang="ja-JP" altLang="en-US" sz="1400" dirty="0">
                <a:solidFill>
                  <a:srgbClr val="FF0000"/>
                </a:solidFill>
                <a:latin typeface="BIZ UDPゴシック" panose="020B0400000000000000" pitchFamily="50" charset="-128"/>
                <a:ea typeface="BIZ UDPゴシック" panose="020B0400000000000000" pitchFamily="50" charset="-128"/>
              </a:rPr>
              <a:t>　</a:t>
            </a: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高さ</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〇〇㎜</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幅</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〇〇㎜</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奥行</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〇〇㎜</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重さ</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〇〇㎏</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数量</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〇〇基</a:t>
            </a: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納期：</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a:solidFill>
                  <a:srgbClr val="FF0000"/>
                </a:solidFill>
                <a:latin typeface="BIZ UDPゴシック" panose="020B0400000000000000" pitchFamily="50" charset="-128"/>
                <a:ea typeface="BIZ UDPゴシック" panose="020B0400000000000000" pitchFamily="50" charset="-128"/>
              </a:rPr>
              <a:t>〇か月程度</a:t>
            </a:r>
            <a:r>
              <a:rPr lang="en-US" altLang="ja-JP" sz="1400" dirty="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例：〇年〇月発注の場合、〇年〇月納品</a:t>
            </a:r>
            <a:r>
              <a:rPr lang="en-US" altLang="ja-JP" sz="1400" dirty="0">
                <a:solidFill>
                  <a:srgbClr val="FF0000"/>
                </a:solidFill>
                <a:latin typeface="BIZ UDPゴシック" panose="020B0400000000000000" pitchFamily="50" charset="-128"/>
                <a:ea typeface="BIZ UDPゴシック" panose="020B0400000000000000" pitchFamily="50" charset="-128"/>
              </a:rPr>
              <a:t>)</a:t>
            </a:r>
            <a:endParaRPr lang="ja-JP" altLang="en-US" sz="1400" dirty="0">
              <a:solidFill>
                <a:srgbClr val="FF0000"/>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dirty="0">
                <a:solidFill>
                  <a:srgbClr val="FF0000"/>
                </a:solidFill>
                <a:latin typeface="BIZ UDPゴシック" panose="020B0400000000000000" pitchFamily="50" charset="-128"/>
                <a:ea typeface="BIZ UDPゴシック" panose="020B0400000000000000" pitchFamily="50" charset="-128"/>
              </a:rPr>
              <a:t>　設置方法での留意事項など</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1C45DEE8-ED09-9D79-66C1-F0B739538F06}"/>
              </a:ext>
            </a:extLst>
          </p:cNvPr>
          <p:cNvSpPr/>
          <p:nvPr/>
        </p:nvSpPr>
        <p:spPr>
          <a:xfrm>
            <a:off x="8451976" y="2024864"/>
            <a:ext cx="3014870" cy="2060713"/>
          </a:xfrm>
          <a:prstGeom prst="rect">
            <a:avLst/>
          </a:prstGeom>
          <a:solidFill>
            <a:schemeClr val="bg1"/>
          </a:solidFill>
          <a:ln w="12700" cap="flat" cmpd="sng" algn="ctr">
            <a:solidFill>
              <a:srgbClr val="4472C4">
                <a:shade val="1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lumMod val="65000"/>
                  </a:schemeClr>
                </a:solidFill>
                <a:effectLst/>
                <a:uLnTx/>
                <a:uFillTx/>
                <a:latin typeface="游ゴシック" panose="020F0502020204030204"/>
                <a:ea typeface="游ゴシック" panose="020B0400000000000000" pitchFamily="50" charset="-128"/>
                <a:cs typeface="+mn-cs"/>
              </a:rPr>
              <a:t>（任意）</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bg1">
                    <a:lumMod val="65000"/>
                  </a:schemeClr>
                </a:solidFill>
                <a:effectLst/>
                <a:uLnTx/>
                <a:uFillTx/>
                <a:latin typeface="游ゴシック" panose="020F0502020204030204"/>
                <a:ea typeface="游ゴシック" panose="020B0400000000000000" pitchFamily="50" charset="-128"/>
                <a:cs typeface="+mn-cs"/>
              </a:rPr>
              <a:t>写真や図</a:t>
            </a:r>
          </a:p>
        </p:txBody>
      </p:sp>
      <p:sp>
        <p:nvSpPr>
          <p:cNvPr id="13" name="正方形/長方形 12">
            <a:extLst>
              <a:ext uri="{FF2B5EF4-FFF2-40B4-BE49-F238E27FC236}">
                <a16:creationId xmlns:a16="http://schemas.microsoft.com/office/drawing/2014/main" id="{7791C5DC-D8E2-D91F-68ED-B1F5515D7FE4}"/>
              </a:ext>
            </a:extLst>
          </p:cNvPr>
          <p:cNvSpPr/>
          <p:nvPr/>
        </p:nvSpPr>
        <p:spPr>
          <a:xfrm>
            <a:off x="8451976" y="4275934"/>
            <a:ext cx="3014870" cy="2060713"/>
          </a:xfrm>
          <a:prstGeom prst="rect">
            <a:avLst/>
          </a:prstGeom>
          <a:solidFill>
            <a:schemeClr val="bg1"/>
          </a:solidFill>
          <a:ln w="12700" cap="flat" cmpd="sng" algn="ctr">
            <a:solidFill>
              <a:srgbClr val="4472C4">
                <a:shade val="15000"/>
              </a:srgbClr>
            </a:solidFill>
            <a:prstDash val="sysDash"/>
            <a:miter lim="800000"/>
          </a:ln>
          <a:effectLst/>
        </p:spPr>
        <p:txBody>
          <a:bodyPr rtlCol="0" anchor="ctr"/>
          <a:lstStyle/>
          <a:p>
            <a:pPr lvl="0" algn="ctr">
              <a:defRPr/>
            </a:pPr>
            <a:r>
              <a:rPr kumimoji="0" lang="ja-JP" altLang="en-US" sz="1400" kern="0" dirty="0">
                <a:solidFill>
                  <a:schemeClr val="bg1">
                    <a:lumMod val="65000"/>
                  </a:schemeClr>
                </a:solidFill>
                <a:latin typeface="游ゴシック" panose="020F0502020204030204"/>
              </a:rPr>
              <a:t>（任意）</a:t>
            </a:r>
          </a:p>
          <a:p>
            <a:pPr lvl="0" algn="ctr">
              <a:defRPr/>
            </a:pPr>
            <a:r>
              <a:rPr kumimoji="0" lang="ja-JP" altLang="en-US" sz="1400" kern="0" dirty="0">
                <a:solidFill>
                  <a:schemeClr val="bg1">
                    <a:lumMod val="65000"/>
                  </a:schemeClr>
                </a:solidFill>
                <a:latin typeface="游ゴシック" panose="020F0502020204030204"/>
              </a:rPr>
              <a:t>写真や図</a:t>
            </a:r>
          </a:p>
        </p:txBody>
      </p:sp>
      <p:sp>
        <p:nvSpPr>
          <p:cNvPr id="3" name="タイトル 1">
            <a:extLst>
              <a:ext uri="{FF2B5EF4-FFF2-40B4-BE49-F238E27FC236}">
                <a16:creationId xmlns:a16="http://schemas.microsoft.com/office/drawing/2014/main" id="{B98D884B-44AB-36BF-8413-DB16C96900D9}"/>
              </a:ext>
            </a:extLst>
          </p:cNvPr>
          <p:cNvSpPr txBox="1">
            <a:spLocks/>
          </p:cNvSpPr>
          <p:nvPr/>
        </p:nvSpPr>
        <p:spPr>
          <a:xfrm>
            <a:off x="457985" y="6346544"/>
            <a:ext cx="10537117" cy="27699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kumimoji="1"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800" dirty="0">
                <a:solidFill>
                  <a:srgbClr val="FF0000"/>
                </a:solidFill>
                <a:latin typeface="BIZ UDPゴシック" panose="020B0400000000000000" pitchFamily="50" charset="-128"/>
                <a:ea typeface="BIZ UDPゴシック" panose="020B0400000000000000" pitchFamily="50" charset="-128"/>
              </a:rPr>
              <a:t>※</a:t>
            </a:r>
            <a:r>
              <a:rPr lang="ja-JP" altLang="en-US" sz="1800" dirty="0">
                <a:solidFill>
                  <a:srgbClr val="FF0000"/>
                </a:solidFill>
                <a:latin typeface="BIZ UDPゴシック" panose="020B0400000000000000" pitchFamily="50" charset="-128"/>
                <a:ea typeface="BIZ UDPゴシック" panose="020B0400000000000000" pitchFamily="50" charset="-128"/>
              </a:rPr>
              <a:t>ご記入いただく内容の分量に特に制限はございませんので、必要に応じて自由にご記載ください。</a:t>
            </a:r>
            <a:endParaRPr lang="en-US" altLang="ja-JP" sz="1800" b="1" u="sng" dirty="0">
              <a:solidFill>
                <a:srgbClr val="FF0000"/>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55C3B886-1F83-1D54-DFF9-E04DF7F4BC18}"/>
              </a:ext>
            </a:extLst>
          </p:cNvPr>
          <p:cNvSpPr txBox="1">
            <a:spLocks/>
          </p:cNvSpPr>
          <p:nvPr/>
        </p:nvSpPr>
        <p:spPr>
          <a:xfrm>
            <a:off x="10858323" y="-65807"/>
            <a:ext cx="1406939" cy="380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600" dirty="0"/>
              <a:t>様式１－１</a:t>
            </a:r>
          </a:p>
        </p:txBody>
      </p:sp>
    </p:spTree>
    <p:extLst>
      <p:ext uri="{BB962C8B-B14F-4D97-AF65-F5344CB8AC3E}">
        <p14:creationId xmlns:p14="http://schemas.microsoft.com/office/powerpoint/2010/main" val="26509502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テーマ">
  <a:themeElements>
    <a:clrScheme name="city of yokohama">
      <a:dk1>
        <a:srgbClr val="000000"/>
      </a:dk1>
      <a:lt1>
        <a:srgbClr val="FFFFFF"/>
      </a:lt1>
      <a:dk2>
        <a:srgbClr val="1F2A66"/>
      </a:dk2>
      <a:lt2>
        <a:srgbClr val="FFFFFF"/>
      </a:lt2>
      <a:accent1>
        <a:srgbClr val="FFFFFF"/>
      </a:accent1>
      <a:accent2>
        <a:srgbClr val="000000"/>
      </a:accent2>
      <a:accent3>
        <a:srgbClr val="1F2A66"/>
      </a:accent3>
      <a:accent4>
        <a:srgbClr val="0068B7"/>
      </a:accent4>
      <a:accent5>
        <a:srgbClr val="00A0E9"/>
      </a:accent5>
      <a:accent6>
        <a:srgbClr val="B5B5B6"/>
      </a:accent6>
      <a:hlink>
        <a:srgbClr val="0068B7"/>
      </a:hlink>
      <a:folHlink>
        <a:srgbClr val="B5B5B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34301" rIns="68601" bIns="34301" rtlCol="0">
        <a:noAutofit/>
      </a:bodyPr>
      <a:lstStyle>
        <a:defPPr algn="l">
          <a:lnSpc>
            <a:spcPct val="70000"/>
          </a:lnSpc>
          <a:defRPr sz="1600" baseline="0">
            <a:latin typeface="BIZ UDゴシック" panose="020B0400000000000000" pitchFamily="49"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bc97d0b-936b-44d5-bc99-a5ec96d61af5}" enabled="0" method="" siteId="{2bc97d0b-936b-44d5-bc99-a5ec96d61af5}" removed="1"/>
</clbl:labelList>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ワイド画面</PresentationFormat>
  <Paragraphs>60</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3</vt:i4>
      </vt:variant>
    </vt:vector>
  </HeadingPairs>
  <TitlesOfParts>
    <vt:vector size="13" baseType="lpstr">
      <vt:lpstr>BIZ UDPゴシック</vt:lpstr>
      <vt:lpstr>BIZ UDゴシック</vt:lpstr>
      <vt:lpstr>BIZ UDゴシック</vt:lpstr>
      <vt:lpstr>游ゴシック</vt:lpstr>
      <vt:lpstr>游ゴシック Light</vt:lpstr>
      <vt:lpstr>Arial</vt:lpstr>
      <vt:lpstr>Office テーマ</vt:lpstr>
      <vt:lpstr>1_デザインの設定</vt:lpstr>
      <vt:lpstr>1_Office テーマ</vt:lpstr>
      <vt:lpstr>デザインの設定</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2025-09-29T04:38:13Z</dcterms:modified>
</cp:coreProperties>
</file>