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  <p:sldMasterId id="2147483685" r:id="rId3"/>
    <p:sldMasterId id="2147483661" r:id="rId4"/>
  </p:sldMasterIdLst>
  <p:notesMasterIdLst>
    <p:notesMasterId r:id="rId8"/>
  </p:notesMasterIdLst>
  <p:sldIdLst>
    <p:sldId id="257" r:id="rId5"/>
    <p:sldId id="2147483159" r:id="rId6"/>
    <p:sldId id="2147483160" r:id="rId7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49345-C5C4-48A3-A0A9-258972117909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1FF31-ABCA-4908-96DE-890051471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24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709B4-98B5-4F41-B764-47348F8BC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2040A82-FB48-4890-BA0A-D7D153291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4D7A9C-69AB-46D2-AB28-16831078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F20950-734E-4D59-911B-A60174A1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94020F-2ECD-45AC-AE1B-8C921CF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92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D9F00F-3301-4FCA-B977-0EE3E6B8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33C404-B563-493B-AF65-2B84034F2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89266-DCA7-4EBD-9B4D-DD8AEAA6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7D7F09-C7EB-4DF9-8265-BB665CFF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811220-FAB2-409B-8F5B-BD890CEA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24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9C24459-244C-4681-928A-D613E313A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CCD0E6-CEE8-4C29-8B6B-E796120F3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263E11-B850-41CE-8442-3DF96D80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D38F88-B031-45E6-BE5E-40E86B53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0636C4-4AA7-43CC-A63B-481F7BBA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85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6752EF-A549-AFC0-8058-785DCDB9E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4232FC-7C5B-93C5-7D2F-743199853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EA82C5-33CA-4109-D223-D6C97645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EEC879-AB8A-454B-4CB6-8EE61284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0C7D32-2B6E-C395-CFA5-4B46D17A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55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9949D1-CE02-6A16-1E55-BF7C4950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4112F2-833C-14B8-DAF5-3DCD4124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F90321-9E72-AF65-734B-D754C9F7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2FD289-BE32-4B7E-7128-17418A92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33D2BC-A6E3-B9EC-3605-109C3DBD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04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732005-99E6-B392-6DF4-146EBA5C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2114BE-F6A4-7388-F813-6E9DAC0B2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ECA20E-8FCE-82D7-43BA-AA9AD47D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CCD362-DA57-796A-32ED-150B742F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F40712-4283-D06C-9931-5BEE5F23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02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543D0-DC44-73B3-2BDF-B396B6F0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A55785-6087-8F4E-FC69-6696A37DE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C85184-5629-6C43-85F6-5D1158C18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64FF23-431E-1EC0-486D-3D4FEC0C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677C42-CCFB-091D-5437-92B78042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13F76C-B619-09CB-1AB4-6DD844AA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43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016A16-DA25-7715-8F56-24E8B825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40A8E1-A86C-4662-15DE-9D140C7F2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38EB7D-262B-CAAC-3D87-09D9DCF02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4E394E-0769-5D30-24EE-034ECBB10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A01981B-2879-B23E-61FB-DE016A2E3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796AD7B-1EF8-69C4-EE31-4C11161D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688297-7B21-79F5-1C4E-07FDB8F0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98D369-2BB3-2800-AF77-441AC6366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43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01DDA9-4B02-C1AA-FD77-59E1287B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9BC2B2-9680-7252-1652-D0291D71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DC012F-7394-EC31-1CA9-F05F75A7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E8409A-0849-1515-E650-ED0BF9E1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21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DC8D8E6-F199-2D2E-E14D-EF76417B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400F34-448D-FD14-09D7-CC0F2AB1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DA346E-5F2A-7C80-6C72-0B632C14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84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5C4DB5-ED08-28F9-4207-3E3BDAD2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12BCD7-48EE-2469-97B9-03A20070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DCD1BC-1171-1038-B294-72EC9F3AF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DF2B31-5180-C6CA-CDE7-9D5617B3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B768C9-2AB1-5F75-B13F-760BBB1F5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318CB3-8BA6-64B2-9950-1FFDC0B0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FEF526-E628-4FCE-B166-FDCD0086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EB3801-1974-4DAB-8B8D-351598895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011893-E7FA-4D95-A5F2-A0F9EB57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DC9112-DA33-4496-878C-3C33E9B6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6D74DD-41D8-4B4F-ABFC-14E9133D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67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9D70-9F38-748D-DB35-B270456E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37EB6E-B87F-B2B7-24CD-40D9C0354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D0C9A5-DF7C-B851-3463-D1AF80D6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79A226-C0F9-FDD3-CF0D-EEADB683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5329CD-900B-2311-B2E7-FA6CA266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48F0D6-3B7B-8BB5-3135-948211E3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065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1FD97-3B2B-83C8-72D9-BC09DCFF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11C377-50EF-72CD-D7CF-8ACD4B7F4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499C2-4870-C55D-8FAD-13B92C89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245BD-ACF5-7F8A-9E3C-39FC0DC4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A79C386-ED05-493A-B980-53DD3D12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92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E2E44D0-39D7-C628-94C8-16BE8FD34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DA06BC-C1F0-830E-535A-32D3BC039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ABB226-7402-CAFE-9310-BF54A67C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EB9AEC-6C27-ED10-8951-73A6C210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3B11EF-A231-B6C0-3F19-EE8FF81B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856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9552" y="1652871"/>
            <a:ext cx="8400000" cy="14768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4798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br>
              <a:rPr lang="en-US" altLang="ja-JP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9552" y="3498872"/>
            <a:ext cx="9120000" cy="3838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666" baseline="0">
                <a:latin typeface="BIZ UDゴシック" panose="020B0400000000000000" pitchFamily="49" charset="-128"/>
              </a:defRPr>
            </a:lvl1pPr>
            <a:lvl2pPr marL="422016" indent="0" algn="ctr">
              <a:buNone/>
              <a:defRPr sz="1846"/>
            </a:lvl2pPr>
            <a:lvl3pPr marL="844034" indent="0" algn="ctr">
              <a:buNone/>
              <a:defRPr sz="1662"/>
            </a:lvl3pPr>
            <a:lvl4pPr marL="1266050" indent="0" algn="ctr">
              <a:buNone/>
              <a:defRPr sz="1477"/>
            </a:lvl4pPr>
            <a:lvl5pPr marL="1688066" indent="0" algn="ctr">
              <a:buNone/>
              <a:defRPr sz="1477"/>
            </a:lvl5pPr>
            <a:lvl6pPr marL="2110083" indent="0" algn="ctr">
              <a:buNone/>
              <a:defRPr sz="1477"/>
            </a:lvl6pPr>
            <a:lvl7pPr marL="2532099" indent="0" algn="ctr">
              <a:buNone/>
              <a:defRPr sz="1477"/>
            </a:lvl7pPr>
            <a:lvl8pPr marL="2954117" indent="0" algn="ctr">
              <a:buNone/>
              <a:defRPr sz="1477"/>
            </a:lvl8pPr>
            <a:lvl9pPr marL="3376134" indent="0" algn="ctr">
              <a:buNone/>
              <a:defRPr sz="1477"/>
            </a:lvl9pPr>
          </a:lstStyle>
          <a:p>
            <a:r>
              <a:rPr lang="ja-JP" altLang="en-US"/>
              <a:t>サブタイトルが入ります</a:t>
            </a:r>
            <a:endParaRPr lang="en-US" altLang="ja-JP" dirty="0"/>
          </a:p>
        </p:txBody>
      </p:sp>
      <p:sp>
        <p:nvSpPr>
          <p:cNvPr id="22" name="正方形/長方形 9">
            <a:extLst>
              <a:ext uri="{FF2B5EF4-FFF2-40B4-BE49-F238E27FC236}">
                <a16:creationId xmlns:a16="http://schemas.microsoft.com/office/drawing/2014/main" id="{F3897B38-F33F-FC2C-EA08-8B1341DD3CE0}"/>
              </a:ext>
            </a:extLst>
          </p:cNvPr>
          <p:cNvSpPr/>
          <p:nvPr userDrawn="1"/>
        </p:nvSpPr>
        <p:spPr>
          <a:xfrm>
            <a:off x="8201483" y="8467"/>
            <a:ext cx="3990519" cy="3836156"/>
          </a:xfrm>
          <a:custGeom>
            <a:avLst/>
            <a:gdLst>
              <a:gd name="connsiteX0" fmla="*/ 0 w 3274194"/>
              <a:gd name="connsiteY0" fmla="*/ 0 h 2123090"/>
              <a:gd name="connsiteX1" fmla="*/ 3274194 w 3274194"/>
              <a:gd name="connsiteY1" fmla="*/ 0 h 2123090"/>
              <a:gd name="connsiteX2" fmla="*/ 3274194 w 3274194"/>
              <a:gd name="connsiteY2" fmla="*/ 2123090 h 2123090"/>
              <a:gd name="connsiteX3" fmla="*/ 0 w 3274194"/>
              <a:gd name="connsiteY3" fmla="*/ 2123090 h 2123090"/>
              <a:gd name="connsiteX4" fmla="*/ 0 w 3274194"/>
              <a:gd name="connsiteY4" fmla="*/ 0 h 2123090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4194"/>
              <a:gd name="connsiteY0" fmla="*/ 0 h 3846787"/>
              <a:gd name="connsiteX1" fmla="*/ 3274194 w 3274194"/>
              <a:gd name="connsiteY1" fmla="*/ 0 h 3846787"/>
              <a:gd name="connsiteX2" fmla="*/ 3274194 w 3274194"/>
              <a:gd name="connsiteY2" fmla="*/ 2123090 h 3846787"/>
              <a:gd name="connsiteX3" fmla="*/ 1986455 w 3274194"/>
              <a:gd name="connsiteY3" fmla="*/ 3846787 h 3846787"/>
              <a:gd name="connsiteX4" fmla="*/ 0 w 3274194"/>
              <a:gd name="connsiteY4" fmla="*/ 0 h 3846787"/>
              <a:gd name="connsiteX0" fmla="*/ 0 w 3279510"/>
              <a:gd name="connsiteY0" fmla="*/ 5316 h 3846787"/>
              <a:gd name="connsiteX1" fmla="*/ 3279510 w 3279510"/>
              <a:gd name="connsiteY1" fmla="*/ 0 h 3846787"/>
              <a:gd name="connsiteX2" fmla="*/ 3279510 w 3279510"/>
              <a:gd name="connsiteY2" fmla="*/ 2123090 h 3846787"/>
              <a:gd name="connsiteX3" fmla="*/ 1991771 w 3279510"/>
              <a:gd name="connsiteY3" fmla="*/ 3846787 h 3846787"/>
              <a:gd name="connsiteX4" fmla="*/ 0 w 3279510"/>
              <a:gd name="connsiteY4" fmla="*/ 5316 h 3846787"/>
              <a:gd name="connsiteX0" fmla="*/ 0 w 3279510"/>
              <a:gd name="connsiteY0" fmla="*/ 5316 h 3846787"/>
              <a:gd name="connsiteX1" fmla="*/ 3226347 w 3279510"/>
              <a:gd name="connsiteY1" fmla="*/ 0 h 3846787"/>
              <a:gd name="connsiteX2" fmla="*/ 3279510 w 3279510"/>
              <a:gd name="connsiteY2" fmla="*/ 2123090 h 3846787"/>
              <a:gd name="connsiteX3" fmla="*/ 1991771 w 3279510"/>
              <a:gd name="connsiteY3" fmla="*/ 3846787 h 3846787"/>
              <a:gd name="connsiteX4" fmla="*/ 0 w 3279510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21031 w 3226347"/>
              <a:gd name="connsiteY2" fmla="*/ 2133722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15714 w 3226347"/>
              <a:gd name="connsiteY2" fmla="*/ 2112457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846787"/>
              <a:gd name="connsiteX1" fmla="*/ 3226347 w 3226347"/>
              <a:gd name="connsiteY1" fmla="*/ 0 h 3846787"/>
              <a:gd name="connsiteX2" fmla="*/ 3221030 w 3226347"/>
              <a:gd name="connsiteY2" fmla="*/ 2123089 h 3846787"/>
              <a:gd name="connsiteX3" fmla="*/ 1991771 w 3226347"/>
              <a:gd name="connsiteY3" fmla="*/ 3846787 h 3846787"/>
              <a:gd name="connsiteX4" fmla="*/ 0 w 3226347"/>
              <a:gd name="connsiteY4" fmla="*/ 5316 h 3846787"/>
              <a:gd name="connsiteX0" fmla="*/ 0 w 3226347"/>
              <a:gd name="connsiteY0" fmla="*/ 5316 h 3793624"/>
              <a:gd name="connsiteX1" fmla="*/ 3226347 w 3226347"/>
              <a:gd name="connsiteY1" fmla="*/ 0 h 3793624"/>
              <a:gd name="connsiteX2" fmla="*/ 3221030 w 3226347"/>
              <a:gd name="connsiteY2" fmla="*/ 2123089 h 3793624"/>
              <a:gd name="connsiteX3" fmla="*/ 1981139 w 3226347"/>
              <a:gd name="connsiteY3" fmla="*/ 3793624 h 3793624"/>
              <a:gd name="connsiteX4" fmla="*/ 0 w 3226347"/>
              <a:gd name="connsiteY4" fmla="*/ 5316 h 3793624"/>
              <a:gd name="connsiteX0" fmla="*/ 0 w 3226347"/>
              <a:gd name="connsiteY0" fmla="*/ 5316 h 3793624"/>
              <a:gd name="connsiteX1" fmla="*/ 3226347 w 3226347"/>
              <a:gd name="connsiteY1" fmla="*/ 0 h 3793624"/>
              <a:gd name="connsiteX2" fmla="*/ 3221030 w 3226347"/>
              <a:gd name="connsiteY2" fmla="*/ 2123089 h 3793624"/>
              <a:gd name="connsiteX3" fmla="*/ 1981139 w 3226347"/>
              <a:gd name="connsiteY3" fmla="*/ 3793624 h 3793624"/>
              <a:gd name="connsiteX4" fmla="*/ 0 w 3226347"/>
              <a:gd name="connsiteY4" fmla="*/ 5316 h 3793624"/>
              <a:gd name="connsiteX0" fmla="*/ 0 w 3226347"/>
              <a:gd name="connsiteY0" fmla="*/ 5316 h 3804257"/>
              <a:gd name="connsiteX1" fmla="*/ 3226347 w 3226347"/>
              <a:gd name="connsiteY1" fmla="*/ 0 h 3804257"/>
              <a:gd name="connsiteX2" fmla="*/ 3221030 w 3226347"/>
              <a:gd name="connsiteY2" fmla="*/ 2123089 h 3804257"/>
              <a:gd name="connsiteX3" fmla="*/ 1970507 w 3226347"/>
              <a:gd name="connsiteY3" fmla="*/ 3804257 h 3804257"/>
              <a:gd name="connsiteX4" fmla="*/ 0 w 3226347"/>
              <a:gd name="connsiteY4" fmla="*/ 5316 h 3804257"/>
              <a:gd name="connsiteX0" fmla="*/ 0 w 3242296"/>
              <a:gd name="connsiteY0" fmla="*/ 0 h 3804257"/>
              <a:gd name="connsiteX1" fmla="*/ 3242296 w 3242296"/>
              <a:gd name="connsiteY1" fmla="*/ 0 h 3804257"/>
              <a:gd name="connsiteX2" fmla="*/ 3236979 w 3242296"/>
              <a:gd name="connsiteY2" fmla="*/ 2123089 h 3804257"/>
              <a:gd name="connsiteX3" fmla="*/ 1986456 w 3242296"/>
              <a:gd name="connsiteY3" fmla="*/ 3804257 h 3804257"/>
              <a:gd name="connsiteX4" fmla="*/ 0 w 3242296"/>
              <a:gd name="connsiteY4" fmla="*/ 0 h 3804257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59875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  <a:gd name="connsiteX0" fmla="*/ 0 w 3242296"/>
              <a:gd name="connsiteY0" fmla="*/ 0 h 3836155"/>
              <a:gd name="connsiteX1" fmla="*/ 3242296 w 3242296"/>
              <a:gd name="connsiteY1" fmla="*/ 0 h 3836155"/>
              <a:gd name="connsiteX2" fmla="*/ 3236979 w 3242296"/>
              <a:gd name="connsiteY2" fmla="*/ 2123089 h 3836155"/>
              <a:gd name="connsiteX3" fmla="*/ 1965191 w 3242296"/>
              <a:gd name="connsiteY3" fmla="*/ 3836155 h 3836155"/>
              <a:gd name="connsiteX4" fmla="*/ 0 w 3242296"/>
              <a:gd name="connsiteY4" fmla="*/ 0 h 38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296" h="3836155">
                <a:moveTo>
                  <a:pt x="0" y="0"/>
                </a:moveTo>
                <a:lnTo>
                  <a:pt x="3242296" y="0"/>
                </a:lnTo>
                <a:cubicBezTo>
                  <a:pt x="3238752" y="704152"/>
                  <a:pt x="3240523" y="1418937"/>
                  <a:pt x="3236979" y="2123089"/>
                </a:cubicBezTo>
                <a:cubicBezTo>
                  <a:pt x="2807733" y="2697655"/>
                  <a:pt x="2494224" y="3203722"/>
                  <a:pt x="1965191" y="3836155"/>
                </a:cubicBezTo>
                <a:cubicBezTo>
                  <a:pt x="1761768" y="2855700"/>
                  <a:pt x="1203374" y="1491980"/>
                  <a:pt x="0" y="0"/>
                </a:cubicBezTo>
                <a:close/>
              </a:path>
            </a:pathLst>
          </a:custGeom>
          <a:noFill/>
          <a:ln w="190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62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E464C3-49A6-8260-3C4F-3D0897878B7A}"/>
              </a:ext>
            </a:extLst>
          </p:cNvPr>
          <p:cNvSpPr txBox="1"/>
          <p:nvPr userDrawn="1"/>
        </p:nvSpPr>
        <p:spPr>
          <a:xfrm>
            <a:off x="533402" y="1168401"/>
            <a:ext cx="184731" cy="369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1799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351ABEF6-7425-6DD0-D861-5BC3F91A2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4687941"/>
            <a:ext cx="7825317" cy="11596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133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051" indent="0">
              <a:buNone/>
              <a:defRPr/>
            </a:lvl2pPr>
          </a:lstStyle>
          <a:p>
            <a:pPr lvl="0"/>
            <a:r>
              <a:rPr kumimoji="1" lang="ja-JP" altLang="en-US"/>
              <a:t>部署名氏名</a:t>
            </a:r>
            <a:endParaRPr kumimoji="1" lang="en-US" altLang="ja-JP" dirty="0"/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CA577487-419E-57CE-3495-B47C2A1FC5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6139337"/>
            <a:ext cx="7200000" cy="2215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599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051" indent="0">
              <a:buNone/>
              <a:defRPr/>
            </a:lvl2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/>
              <a:t>年</a:t>
            </a:r>
            <a:r>
              <a:rPr kumimoji="1" lang="en-US" altLang="ja-JP" dirty="0"/>
              <a:t>00</a:t>
            </a:r>
            <a:r>
              <a:rPr kumimoji="1" lang="ja-JP" altLang="en-US"/>
              <a:t>月</a:t>
            </a:r>
            <a:r>
              <a:rPr kumimoji="1" lang="en-US" altLang="ja-JP" dirty="0"/>
              <a:t>00</a:t>
            </a:r>
            <a:r>
              <a:rPr kumimoji="1" lang="ja-JP" altLang="en-US"/>
              <a:t>日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553BCC8-DC5E-83B5-FEC7-400F25915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5390" y="-4104"/>
            <a:ext cx="4620916" cy="68762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3139C3-7255-1A98-1A99-5DA2094119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667" y="494407"/>
            <a:ext cx="3364653" cy="22582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0D81AC7-63E5-A772-FDAA-634463480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58" y="6056748"/>
            <a:ext cx="2135380" cy="6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58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4" pos="5760">
          <p15:clr>
            <a:srgbClr val="F26B43"/>
          </p15:clr>
        </p15:guide>
        <p15:guide id="6" orient="horz" pos="3012">
          <p15:clr>
            <a:srgbClr val="F26B43"/>
          </p15:clr>
        </p15:guide>
        <p15:guide id="7" pos="340">
          <p15:clr>
            <a:srgbClr val="F26B43"/>
          </p15:clr>
        </p15:guide>
        <p15:guide id="8" pos="5420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478367" y="6205187"/>
            <a:ext cx="11235267" cy="180000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12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6" y="494248"/>
            <a:ext cx="9011073" cy="410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2" name="テキスト プレースホルダー 5">
            <a:extLst>
              <a:ext uri="{FF2B5EF4-FFF2-40B4-BE49-F238E27FC236}">
                <a16:creationId xmlns:a16="http://schemas.microsoft.com/office/drawing/2014/main" id="{42864FF2-638A-4334-6796-B3AE8476C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958"/>
            <a:ext cx="11235267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31D679-B65B-8419-7A85-F00974548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73" y="366024"/>
            <a:ext cx="1669960" cy="4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8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ページ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7" y="494248"/>
            <a:ext cx="11235267" cy="41024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864"/>
            <a:ext cx="8160000" cy="2030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8B50B52-85EF-BC07-560B-A5FB23350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73" y="5868431"/>
            <a:ext cx="1669960" cy="4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GREEN（円）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478367" y="6205187"/>
            <a:ext cx="11235267" cy="180000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12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6" y="494248"/>
            <a:ext cx="9011073" cy="410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2" name="テキスト プレースホルダー 5">
            <a:extLst>
              <a:ext uri="{FF2B5EF4-FFF2-40B4-BE49-F238E27FC236}">
                <a16:creationId xmlns:a16="http://schemas.microsoft.com/office/drawing/2014/main" id="{42864FF2-638A-4334-6796-B3AE8476C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958"/>
            <a:ext cx="11235267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図 8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070E57F-EEF2-8FEC-88CE-DA3AA1555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633" y="-4525"/>
            <a:ext cx="1320000" cy="13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1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GREEN（円）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478367" y="6205187"/>
            <a:ext cx="11235267" cy="180000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12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6" y="494248"/>
            <a:ext cx="9011073" cy="410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2" name="テキスト プレースホルダー 5">
            <a:extLst>
              <a:ext uri="{FF2B5EF4-FFF2-40B4-BE49-F238E27FC236}">
                <a16:creationId xmlns:a16="http://schemas.microsoft.com/office/drawing/2014/main" id="{42864FF2-638A-4334-6796-B3AE8476C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958"/>
            <a:ext cx="11235267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r="7628" b="6807"/>
          <a:stretch/>
        </p:blipFill>
        <p:spPr>
          <a:xfrm>
            <a:off x="10394438" y="85433"/>
            <a:ext cx="1319196" cy="11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1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GREEN（CO2）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478367" y="6205187"/>
            <a:ext cx="11235267" cy="180000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12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6" y="494248"/>
            <a:ext cx="9011073" cy="410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958"/>
            <a:ext cx="11235267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9200D7-5706-B11A-1354-AB737CE7B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4433" y="34576"/>
            <a:ext cx="1219200" cy="1218824"/>
          </a:xfrm>
          <a:prstGeom prst="rect">
            <a:avLst/>
          </a:prstGeom>
        </p:spPr>
      </p:pic>
      <p:sp>
        <p:nvSpPr>
          <p:cNvPr id="8" name="テキスト プレースホルダー 5">
            <a:extLst>
              <a:ext uri="{FF2B5EF4-FFF2-40B4-BE49-F238E27FC236}">
                <a16:creationId xmlns:a16="http://schemas.microsoft.com/office/drawing/2014/main" id="{3252DDA4-B2FC-E144-5878-14D3081408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</p:spTree>
    <p:extLst>
      <p:ext uri="{BB962C8B-B14F-4D97-AF65-F5344CB8AC3E}">
        <p14:creationId xmlns:p14="http://schemas.microsoft.com/office/powerpoint/2010/main" val="371259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GREEN（CO2）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478367" y="6205187"/>
            <a:ext cx="11235267" cy="180000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12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6" y="494248"/>
            <a:ext cx="9011073" cy="410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2" name="テキスト プレースホルダー 5">
            <a:extLst>
              <a:ext uri="{FF2B5EF4-FFF2-40B4-BE49-F238E27FC236}">
                <a16:creationId xmlns:a16="http://schemas.microsoft.com/office/drawing/2014/main" id="{42864FF2-638A-4334-6796-B3AE8476C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958"/>
            <a:ext cx="11235267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4"/>
          <a:stretch/>
        </p:blipFill>
        <p:spPr>
          <a:xfrm>
            <a:off x="10599489" y="67703"/>
            <a:ext cx="1114144" cy="12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0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DEF5AF-63BF-41AB-9313-839701AA1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219ACA-59CF-4427-B01F-43C078C7E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792D47-3FD2-4F92-9A31-753139AD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A1C0F-62F3-482C-8FBB-E9498ABA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FA8B63-4ED8-443D-8212-D7B39282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6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GREEN（ワード）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478367" y="6205187"/>
            <a:ext cx="11235267" cy="180000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12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6" y="494248"/>
            <a:ext cx="9011073" cy="410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2" name="テキスト プレースホルダー 5">
            <a:extLst>
              <a:ext uri="{FF2B5EF4-FFF2-40B4-BE49-F238E27FC236}">
                <a16:creationId xmlns:a16="http://schemas.microsoft.com/office/drawing/2014/main" id="{42864FF2-638A-4334-6796-B3AE8476C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958"/>
            <a:ext cx="11235267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" name="図 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3EA5DD9-4B9F-BB08-F7E4-B0628D034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8433" y="219882"/>
            <a:ext cx="1675200" cy="9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4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GREEN（ワード）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C433405-00C6-681C-6E1F-5D9BB3EC5213}"/>
              </a:ext>
            </a:extLst>
          </p:cNvPr>
          <p:cNvSpPr txBox="1">
            <a:spLocks/>
          </p:cNvSpPr>
          <p:nvPr userDrawn="1"/>
        </p:nvSpPr>
        <p:spPr>
          <a:xfrm>
            <a:off x="478367" y="6205187"/>
            <a:ext cx="11235267" cy="180000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buNone/>
              <a:defRPr kumimoji="1" sz="2800" kern="2000" baseline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defRPr>
            </a:lvl1pPr>
          </a:lstStyle>
          <a:p>
            <a:endParaRPr lang="en-US" sz="1200" baseline="0" dirty="0">
              <a:latin typeface="BIZ UDゴシック" panose="020B0400000000000000" pitchFamily="49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06C6BF-DB33-9895-2238-6923D1AE4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6" y="494248"/>
            <a:ext cx="9011073" cy="4102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2" name="テキスト プレースホルダー 5">
            <a:extLst>
              <a:ext uri="{FF2B5EF4-FFF2-40B4-BE49-F238E27FC236}">
                <a16:creationId xmlns:a16="http://schemas.microsoft.com/office/drawing/2014/main" id="{42864FF2-638A-4334-6796-B3AE8476CF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3" name="テキスト プレースホルダー 9">
            <a:extLst>
              <a:ext uri="{FF2B5EF4-FFF2-40B4-BE49-F238E27FC236}">
                <a16:creationId xmlns:a16="http://schemas.microsoft.com/office/drawing/2014/main" id="{6DD65C8E-B513-BF6C-4249-C40F0B05EA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958"/>
            <a:ext cx="11235267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51C9C74-7365-AB78-008F-D73B31869F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587" y="494247"/>
            <a:ext cx="1676047" cy="7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66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GREEN（円）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7" y="494248"/>
            <a:ext cx="11235267" cy="41024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864"/>
            <a:ext cx="8160000" cy="2030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65768" y="6513036"/>
            <a:ext cx="2743200" cy="205121"/>
          </a:xfrm>
        </p:spPr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4" name="図 3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F9321DF-57E4-9318-05D3-C805B294A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3633" y="5166430"/>
            <a:ext cx="1320000" cy="13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GREEN（円）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7" y="494248"/>
            <a:ext cx="11235267" cy="41024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864"/>
            <a:ext cx="8160000" cy="2030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79300" y="6486023"/>
            <a:ext cx="2743200" cy="205121"/>
          </a:xfrm>
        </p:spPr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r="7628" b="6807"/>
          <a:stretch/>
        </p:blipFill>
        <p:spPr>
          <a:xfrm>
            <a:off x="10394438" y="5257229"/>
            <a:ext cx="1319196" cy="11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GREEN（CO2）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7" y="494248"/>
            <a:ext cx="11235267" cy="41024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864"/>
            <a:ext cx="8160000" cy="2030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79300" y="6486023"/>
            <a:ext cx="2743200" cy="205121"/>
          </a:xfrm>
        </p:spPr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4" name="図 3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FDB376F-86FA-58D5-C2F5-39A89E400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4433" y="5267199"/>
            <a:ext cx="1219200" cy="12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2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GREEN（CO2）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7" y="494248"/>
            <a:ext cx="11235267" cy="41024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864"/>
            <a:ext cx="8160000" cy="2030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79300" y="6486023"/>
            <a:ext cx="2743200" cy="205121"/>
          </a:xfrm>
        </p:spPr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7"/>
          <a:stretch/>
        </p:blipFill>
        <p:spPr>
          <a:xfrm>
            <a:off x="10599489" y="5328024"/>
            <a:ext cx="1114144" cy="10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5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GREEN（ワード）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7" y="494248"/>
            <a:ext cx="11235267" cy="41024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864"/>
            <a:ext cx="8160000" cy="2030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587" y="5771870"/>
            <a:ext cx="1676047" cy="5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GREEN（ワード）_フッター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E68512-4ED7-30FA-2929-F33C39065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367" y="494248"/>
            <a:ext cx="11235267" cy="41024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algn="l" fontAlgn="auto">
              <a:lnSpc>
                <a:spcPct val="100000"/>
              </a:lnSpc>
              <a:spcBef>
                <a:spcPts val="2399"/>
              </a:spcBef>
              <a:defRPr sz="2666" b="1" kern="2000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r>
              <a:rPr lang="ja-JP" altLang="en-US"/>
              <a:t>タイトルが入ります</a:t>
            </a:r>
            <a:endParaRPr lang="en-US" dirty="0"/>
          </a:p>
        </p:txBody>
      </p:sp>
      <p:sp>
        <p:nvSpPr>
          <p:cNvPr id="3" name="テキスト プレースホルダー 5">
            <a:extLst>
              <a:ext uri="{FF2B5EF4-FFF2-40B4-BE49-F238E27FC236}">
                <a16:creationId xmlns:a16="http://schemas.microsoft.com/office/drawing/2014/main" id="{35786219-34AB-FB7B-80B0-6A0D216F0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285063"/>
            <a:ext cx="11235267" cy="38388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732" b="1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本文が入ります</a:t>
            </a:r>
          </a:p>
        </p:txBody>
      </p:sp>
      <p:sp>
        <p:nvSpPr>
          <p:cNvPr id="5" name="テキスト プレースホルダー 9">
            <a:extLst>
              <a:ext uri="{FF2B5EF4-FFF2-40B4-BE49-F238E27FC236}">
                <a16:creationId xmlns:a16="http://schemas.microsoft.com/office/drawing/2014/main" id="{5C1D77D8-7EA6-E3A2-BC20-CB436AAE6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6173864"/>
            <a:ext cx="8160000" cy="20306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66" baseline="0"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</a:lstStyle>
          <a:p>
            <a:pPr lvl="0"/>
            <a:r>
              <a:rPr kumimoji="1" lang="ja-JP" altLang="en-US"/>
              <a:t>注釈が入ります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055E8A-21EF-673C-4EF9-4CEED192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79300" y="6461935"/>
            <a:ext cx="2743200" cy="205121"/>
          </a:xfrm>
        </p:spPr>
        <p:txBody>
          <a:bodyPr/>
          <a:lstStyle/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4" name="図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4B1E84D-000C-91BF-9F87-C619267D2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8433" y="5558192"/>
            <a:ext cx="1675200" cy="9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58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">
          <p15:clr>
            <a:srgbClr val="F26B43"/>
          </p15:clr>
        </p15:guide>
        <p15:guide id="2" orient="horz" pos="3014">
          <p15:clr>
            <a:srgbClr val="F26B43"/>
          </p15:clr>
        </p15:guide>
        <p15:guide id="3" pos="5534">
          <p15:clr>
            <a:srgbClr val="F26B43"/>
          </p15:clr>
        </p15:guide>
        <p15:guide id="4" pos="226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FE7AD2-294F-94E0-F496-6600EBE5A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C13E97-8784-8335-152F-00481DF2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C2A81D-70FA-6AB2-88C2-EA33FA13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8F869D-BB73-BD04-7B8E-FF0132C3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099FAD-9BDB-4F5F-8907-B52A4590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4217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6F475A-A3C3-B734-9BFA-635787C6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638CCD-52FC-46C6-98CD-A67DA469B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A01D72-93AD-3927-05E5-93ABC372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DD251A-ED8C-07EA-7712-7511A449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0C21AC-C491-8CCD-C3A1-AD81794F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01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E417E-D27B-442A-8EB9-E0A9DCD7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E5BB73-9AD2-4796-8BB4-673DC381F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AE3F78-9918-479D-B55E-FB965A34E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EE7AC3-C138-49B0-8FC4-E713922D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1D9547-6A3F-42F9-BF6F-A323886D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DFB366-D690-4FE5-9FF9-92E9A13F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319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05D582-10CB-80F2-EB2C-1F443C88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E32B2B-CB60-87DE-E1F3-B5EECF62E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3A7B72-948A-B081-F973-5CE9307D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E741D0-0842-C717-9022-4C329DEF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EEB611-05E2-7211-28E0-A0B8AB8A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1362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4A2BE7-F822-ADE1-201C-E2996FD0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DFE72B-4A13-B3C0-612E-B2B4AF529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776276-6D3C-1E84-A714-516065D7A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41D8AA-5B74-5B5E-19C1-44E60C4B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60CF00-CE10-0CA0-5B97-698C475AB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8EA6DB-2B23-52A1-98DE-07FDAB57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368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2DF49-85D9-6531-6B71-A3B7DB86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36334-BDBB-4C31-B41A-EB8ED1F90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9AF5E7-E161-5F36-FF25-FA1792751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4EDA17-6BA6-272C-4ADA-63017DD1F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BD5736B-97E3-AB98-1BA6-32613AE01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A1492F-649E-E0D5-F90C-10A8AC18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5B594A1-3E19-704E-3387-1E562A4D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E87CF6-B6CD-7DA9-B16B-05EA8DF5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950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7C32B-6BD2-43F2-2A7C-E00C0251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325299C-667D-B3CC-3189-41425A2E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B847E2-77C2-E065-DDA0-FE25E7C5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26EB64-1C2D-ADA3-F586-D838F858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02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2CCE5C8-C49F-DFCE-BDE4-24A91CB9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62B6CF-F850-B880-F8A1-E10ABC3A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6D2690-2D71-5F3D-C129-BED606AB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294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5F0E09-13AB-D16B-971E-691B68F4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033453-FFCC-3F28-7C13-4C056D03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CE8BCF-035F-A6E9-D404-BA596F54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CAE6DF-CE70-84A3-6135-0E8E82CD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D5D650-E0F5-4A4F-58C8-0D3D33D7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033F17-99C8-18D6-9E74-F42DA748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041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83BBE-D812-91A9-DEAC-304D7F6F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1F48044-3B4A-B211-7C5C-03060ACFB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700B67-75E4-61AB-015A-4B033E65F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25F262-A8D3-089F-903E-F9924272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3A50AE-3DD4-C24B-CCC5-445D6B17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2E5C68-5883-8C9A-02C1-94B9D4A7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423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005977-AA17-1807-A145-3F7B9BB9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3BFA83-DDA6-9595-4207-3997F1D50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1B3E1F-EFF7-5B41-C18B-0936689B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9C6CCD-556E-3FA7-94E8-EDA50089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638248-178E-3108-9FD9-FB54399C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364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5EDCFF-5A33-85F6-78A5-649A3DE43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C83A76-4A85-56DE-DD26-48EEF831B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6516A3-9979-ABEA-5919-98831FCD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5E089C-087E-FA68-799C-76AD1BE7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7085A0-8332-2E16-61A6-A1313A75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50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AC32B-2C5E-4F4B-A7BD-4B1BC83A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47C217-44A1-4AE5-A203-35FCEBEE1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3602C1-8784-4E0C-921E-E057E0742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CEBBF6A-AF04-4049-9060-0E8864E13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33BB74-4573-4087-B5E4-11245DF06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77D3668-B8E6-462C-882F-6BD1F478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D71C39-FF24-496B-ADEF-6FF11396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A16B774-5D0E-40AF-86C4-CB6175FF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2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553ED-CCB5-47D8-B71E-CE1EB0AB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DC7FCD-A840-4B79-928A-64A1BB4E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EC4365-8B05-43F1-B21E-F2101A9E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9AE711-B9FE-49EF-90B7-19DEB286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7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26AC82D-D99E-4886-BC82-C0C4AE29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FBFB14-8538-4EAE-8600-2DDE592C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92AD54-C364-45E5-B188-8854990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656EE5-49A0-40A7-94E4-4F3057AA0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C69F18-F318-4317-8F42-E8577A18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22BACD-257F-4917-ABEA-26AFD6AC6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0822C6-548F-4349-8B73-BC724B81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075F56-5177-4657-B87B-AD21AA7E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D3AA72-E0CC-456E-BF43-862AB4FB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9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18CEA0-7BDF-4E90-8564-48024DA6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0ADACF8-D0D3-4438-907C-5429A4FF1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043B66-A183-47DD-B5E9-DD5A87A90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B9E0F1-BC62-4F00-872E-7F9DD29F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A241BC-A074-4A4F-A6D2-7333FAA8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A52C43-E0D7-4A80-AF94-37099E48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78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7026443-2E27-495C-8236-00329942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DF4332-3A32-46AE-9D81-7B9F0217C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BCF209-94EE-4BB2-AA01-C8E47A4FD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7C86-4F04-4B66-BF92-7635F14C2A9A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217172-8E6D-4632-A887-F6040169F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459D4-9D5A-46F1-A801-3A457DB88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5D4A-5B15-4802-B67E-C9D3D0ED2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5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18AC5D-4EF3-EBBC-C8AC-16B6BCE9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D7D2E7-1B15-E785-6671-CE65DB3C4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1961EF-94B1-E06D-8BE9-5DE2B26A2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58D01-297C-4EE6-86C6-96A3B03EEBB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D69226-4F9F-2A86-97D8-EB4BF28AC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0D2B43-9667-F0BE-059B-72A0A3DF4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F1F00-6D89-4806-BC8A-87C3E6A8E1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07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311E07-2EA1-1A9C-91B5-ED8C3C92C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9300" y="6383462"/>
            <a:ext cx="2743200" cy="20512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333" b="0" i="0">
                <a:solidFill>
                  <a:schemeClr val="accent6"/>
                </a:solidFill>
                <a:latin typeface="BIZ UDGothic" panose="020B0400000000000000" pitchFamily="49" charset="-128"/>
                <a:ea typeface="BIZ UDGothic" panose="020B0400000000000000" pitchFamily="49" charset="-128"/>
              </a:defRPr>
            </a:lvl1pPr>
          </a:lstStyle>
          <a:p>
            <a:fld id="{E87F6B17-BD80-9043-9E61-096367EC38A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3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hdr="0" ftr="0" dt="0"/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kumimoji="1" sz="4798" kern="1200" baseline="0">
          <a:solidFill>
            <a:schemeClr val="tx1"/>
          </a:solidFill>
          <a:latin typeface="BIZ UDゴシック" panose="020B0400000000000000" pitchFamily="49" charset="-128"/>
          <a:ea typeface="BIZ UDゴシック" panose="020B0400000000000000" pitchFamily="49" charset="-128"/>
          <a:cs typeface="+mj-cs"/>
        </a:defRPr>
      </a:lvl1pPr>
    </p:titleStyle>
    <p:bodyStyle>
      <a:lvl1pPr marL="0" indent="0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3732" kern="1200" baseline="0">
          <a:solidFill>
            <a:schemeClr val="tx1"/>
          </a:solidFill>
          <a:latin typeface="BIZ UDゴシック" panose="020B0400000000000000" pitchFamily="49" charset="-128"/>
          <a:ea typeface="BIZ UDゴシック" panose="020B0400000000000000" pitchFamily="49" charset="-128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3241">
          <p15:clr>
            <a:srgbClr val="F26B43"/>
          </p15:clr>
        </p15:guide>
        <p15:guide id="4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C9B82D2-4B1F-2D4F-4F89-1AE3A3B0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40B64B-2F5D-8B1B-4314-754BD221D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594561-D49C-7516-6E5A-4594B2B94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743CB-1E7D-4A4D-853C-62886EEB8260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266F2E-7E8B-838C-05D1-8C727E8CC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D0E446-3E80-3287-BF00-C2BFDC250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FC93-EC2A-49A8-AC2E-AA36A16B1D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67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0A48BB6-9BBD-F4F1-4B0B-3DF69DC8E9FA}"/>
              </a:ext>
            </a:extLst>
          </p:cNvPr>
          <p:cNvSpPr/>
          <p:nvPr/>
        </p:nvSpPr>
        <p:spPr>
          <a:xfrm>
            <a:off x="0" y="1"/>
            <a:ext cx="12192000" cy="630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61B98AB-4E27-4FA3-08D3-192FA03964F3}"/>
              </a:ext>
            </a:extLst>
          </p:cNvPr>
          <p:cNvSpPr txBox="1">
            <a:spLocks/>
          </p:cNvSpPr>
          <p:nvPr/>
        </p:nvSpPr>
        <p:spPr>
          <a:xfrm>
            <a:off x="67574" y="136584"/>
            <a:ext cx="1202021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■以下の観点を踏まえ、ご協賛いただく貴社の先端技術・取組についてご記載ください。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CC28F37-0092-E309-3854-594BBCFA973B}"/>
              </a:ext>
            </a:extLst>
          </p:cNvPr>
          <p:cNvSpPr/>
          <p:nvPr/>
        </p:nvSpPr>
        <p:spPr>
          <a:xfrm>
            <a:off x="125730" y="1551709"/>
            <a:ext cx="11875770" cy="512618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A36E482-AFA5-C0A6-BED1-84AF13ABE079}"/>
              </a:ext>
            </a:extLst>
          </p:cNvPr>
          <p:cNvSpPr txBox="1">
            <a:spLocks/>
          </p:cNvSpPr>
          <p:nvPr/>
        </p:nvSpPr>
        <p:spPr>
          <a:xfrm>
            <a:off x="310949" y="748161"/>
            <a:ext cx="11725042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・先端技術・取組はどのような新規性および独自性を持っていますか。想定される社会的・環境的課題も踏まえて教えてください。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j-cs"/>
            </a:endParaRPr>
          </a:p>
          <a:p>
            <a:pPr lvl="0"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・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発信拠点における先端技術の展示体験を通じて、どのようなことを発信したいですか。</a:t>
            </a: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先端技術・取組の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基本情報が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確認できる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サイトの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URL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等を記載いただくこともできます。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0DA6342-21EB-73A2-8BF9-B6D14EC1C8B7}"/>
              </a:ext>
            </a:extLst>
          </p:cNvPr>
          <p:cNvSpPr txBox="1">
            <a:spLocks/>
          </p:cNvSpPr>
          <p:nvPr/>
        </p:nvSpPr>
        <p:spPr>
          <a:xfrm>
            <a:off x="10858323" y="-65807"/>
            <a:ext cx="1406939" cy="380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600" dirty="0"/>
              <a:t>様式１－１</a:t>
            </a:r>
          </a:p>
        </p:txBody>
      </p:sp>
    </p:spTree>
    <p:extLst>
      <p:ext uri="{BB962C8B-B14F-4D97-AF65-F5344CB8AC3E}">
        <p14:creationId xmlns:p14="http://schemas.microsoft.com/office/powerpoint/2010/main" val="253418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94A9-4B2C-2078-A213-CCCB15BF1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DFEA5A9-E9A1-757C-AB27-413C7CC19F08}"/>
              </a:ext>
            </a:extLst>
          </p:cNvPr>
          <p:cNvSpPr/>
          <p:nvPr/>
        </p:nvSpPr>
        <p:spPr>
          <a:xfrm>
            <a:off x="0" y="1"/>
            <a:ext cx="12192000" cy="630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3DF7038-97BB-898B-A0BD-6D6BB85166C3}"/>
              </a:ext>
            </a:extLst>
          </p:cNvPr>
          <p:cNvSpPr txBox="1">
            <a:spLocks/>
          </p:cNvSpPr>
          <p:nvPr/>
        </p:nvSpPr>
        <p:spPr>
          <a:xfrm>
            <a:off x="73262" y="137497"/>
            <a:ext cx="11614012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1" lang="ja-JP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/>
                <a:cs typeface="+mj-cs"/>
              </a:rPr>
              <a:t>■以下の観点を踏まえ、</a:t>
            </a:r>
            <a:r>
              <a:rPr kumimoji="1" lang="ja-JP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貴社の先端技術・取組が叶える</a:t>
            </a:r>
            <a:r>
              <a:rPr lang="ja-JP" altLang="en-US" sz="2200" u="sng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/>
              </a:rPr>
              <a:t>未来のまちや暮らし</a:t>
            </a:r>
            <a:r>
              <a:rPr kumimoji="1" lang="ja-JP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/>
                <a:cs typeface="+mj-cs"/>
              </a:rPr>
              <a:t>を記載ください。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8D8BCE-6364-BABE-8BBF-E06153F3A406}"/>
              </a:ext>
            </a:extLst>
          </p:cNvPr>
          <p:cNvSpPr/>
          <p:nvPr/>
        </p:nvSpPr>
        <p:spPr>
          <a:xfrm>
            <a:off x="125730" y="1551709"/>
            <a:ext cx="11875770" cy="512618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F76A0C5-5659-E665-20C5-B024BDA3ED1B}"/>
              </a:ext>
            </a:extLst>
          </p:cNvPr>
          <p:cNvSpPr txBox="1">
            <a:spLocks/>
          </p:cNvSpPr>
          <p:nvPr/>
        </p:nvSpPr>
        <p:spPr>
          <a:xfrm>
            <a:off x="303080" y="748991"/>
            <a:ext cx="11725042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先端技術・取組が、人の暮らしや人生をどのようによりよいものにするか、社会への貢献として「未来のまちや暮らし」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にどのように寄与できますか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「どんな相手が、どう幸せになっていくか」 、「まちや暮らしに溶け込みどのように変化が生まれるか」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イメージを教えてください。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市民、企業、行政などの多様な主体との関係性や取組の可能性について、会期中に留まらず会期前後にも着眼し記載してください。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j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8DF94767-21D9-72FC-D230-F78D8C844B51}"/>
              </a:ext>
            </a:extLst>
          </p:cNvPr>
          <p:cNvSpPr txBox="1">
            <a:spLocks/>
          </p:cNvSpPr>
          <p:nvPr/>
        </p:nvSpPr>
        <p:spPr>
          <a:xfrm>
            <a:off x="10858323" y="-65807"/>
            <a:ext cx="1406939" cy="380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600" dirty="0"/>
              <a:t>様式１－１</a:t>
            </a:r>
          </a:p>
        </p:txBody>
      </p:sp>
    </p:spTree>
    <p:extLst>
      <p:ext uri="{BB962C8B-B14F-4D97-AF65-F5344CB8AC3E}">
        <p14:creationId xmlns:p14="http://schemas.microsoft.com/office/powerpoint/2010/main" val="134452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91536-3209-1267-3C77-50C8CE87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4620C58-6F0A-51C2-C306-E5FCCA0B1974}"/>
              </a:ext>
            </a:extLst>
          </p:cNvPr>
          <p:cNvSpPr/>
          <p:nvPr/>
        </p:nvSpPr>
        <p:spPr>
          <a:xfrm>
            <a:off x="9331" y="1"/>
            <a:ext cx="12192000" cy="630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CA894CF-07CA-77FD-340D-202C2BBA4A73}"/>
              </a:ext>
            </a:extLst>
          </p:cNvPr>
          <p:cNvSpPr txBox="1">
            <a:spLocks/>
          </p:cNvSpPr>
          <p:nvPr/>
        </p:nvSpPr>
        <p:spPr>
          <a:xfrm>
            <a:off x="69746" y="136584"/>
            <a:ext cx="11204743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/>
                <a:cs typeface="+mj-cs"/>
              </a:rPr>
              <a:t>■参考：現時点で想定している協賛展示物の内容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29191D4-987C-50CD-670B-687F7F0A46F4}"/>
              </a:ext>
            </a:extLst>
          </p:cNvPr>
          <p:cNvSpPr txBox="1">
            <a:spLocks/>
          </p:cNvSpPr>
          <p:nvPr/>
        </p:nvSpPr>
        <p:spPr>
          <a:xfrm>
            <a:off x="387488" y="819978"/>
            <a:ext cx="11725042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・現時点で、ご協賛いただける展示物の具体的な候補があれば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、以下にイメージや仕様を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ご記載ください。別途資料を添付することもできます。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j-cs"/>
            </a:endParaRPr>
          </a:p>
          <a:p>
            <a:pPr lvl="0"/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高さ〇〇㎜、幅〇〇㎜、奥行〇〇㎜、重さ〇〇㎏、数量〇〇基、納期：〇か月程度など分かる範囲で記載してください。 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/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rPr>
              <a:t>あくまでも参考であり、評価項目及び配点対象外です。また、実際の展示は選定後、協議の上で決定となります。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j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EBDCB8A-0092-2D58-8972-0286C294976D}"/>
              </a:ext>
            </a:extLst>
          </p:cNvPr>
          <p:cNvSpPr/>
          <p:nvPr/>
        </p:nvSpPr>
        <p:spPr>
          <a:xfrm>
            <a:off x="125730" y="1551709"/>
            <a:ext cx="11875770" cy="512618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7C8940E-7850-4309-17DE-64297367922F}"/>
              </a:ext>
            </a:extLst>
          </p:cNvPr>
          <p:cNvSpPr txBox="1">
            <a:spLocks/>
          </p:cNvSpPr>
          <p:nvPr/>
        </p:nvSpPr>
        <p:spPr>
          <a:xfrm>
            <a:off x="10858323" y="-65807"/>
            <a:ext cx="1406939" cy="380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600" dirty="0"/>
              <a:t>様式１－１</a:t>
            </a:r>
          </a:p>
        </p:txBody>
      </p:sp>
    </p:spTree>
    <p:extLst>
      <p:ext uri="{BB962C8B-B14F-4D97-AF65-F5344CB8AC3E}">
        <p14:creationId xmlns:p14="http://schemas.microsoft.com/office/powerpoint/2010/main" val="2650950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テーマ">
  <a:themeElements>
    <a:clrScheme name="city of yokohama">
      <a:dk1>
        <a:srgbClr val="000000"/>
      </a:dk1>
      <a:lt1>
        <a:srgbClr val="FFFFFF"/>
      </a:lt1>
      <a:dk2>
        <a:srgbClr val="1F2A66"/>
      </a:dk2>
      <a:lt2>
        <a:srgbClr val="FFFFFF"/>
      </a:lt2>
      <a:accent1>
        <a:srgbClr val="FFFFFF"/>
      </a:accent1>
      <a:accent2>
        <a:srgbClr val="000000"/>
      </a:accent2>
      <a:accent3>
        <a:srgbClr val="1F2A66"/>
      </a:accent3>
      <a:accent4>
        <a:srgbClr val="0068B7"/>
      </a:accent4>
      <a:accent5>
        <a:srgbClr val="00A0E9"/>
      </a:accent5>
      <a:accent6>
        <a:srgbClr val="B5B5B6"/>
      </a:accent6>
      <a:hlink>
        <a:srgbClr val="0068B7"/>
      </a:hlink>
      <a:folHlink>
        <a:srgbClr val="B5B5B5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34301" rIns="68601" bIns="34301" rtlCol="0">
        <a:noAutofit/>
      </a:bodyPr>
      <a:lstStyle>
        <a:defPPr algn="l">
          <a:lnSpc>
            <a:spcPct val="70000"/>
          </a:lnSpc>
          <a:defRPr sz="1600" baseline="0">
            <a:latin typeface="BIZ UDゴシック" panose="020B0400000000000000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bc97d0b-936b-44d5-bc99-a5ec96d61af5}" enabled="0" method="" siteId="{2bc97d0b-936b-44d5-bc99-a5ec96d61af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ワイド画面</PresentationFormat>
  <Paragraphs>15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BIZ UDPゴシック</vt:lpstr>
      <vt:lpstr>BIZ UDゴシック</vt:lpstr>
      <vt:lpstr>BIZ UDゴシック</vt:lpstr>
      <vt:lpstr>游ゴシック</vt:lpstr>
      <vt:lpstr>游ゴシック Light</vt:lpstr>
      <vt:lpstr>Arial</vt:lpstr>
      <vt:lpstr>Office テーマ</vt:lpstr>
      <vt:lpstr>1_デザインの設定</vt:lpstr>
      <vt:lpstr>1_Office テーマ</vt:lpstr>
      <vt:lpstr>デザインの設定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2025-09-26T00:21:54Z</dcterms:modified>
</cp:coreProperties>
</file>