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 Id="rId5" Type="http://schemas.microsoft.com/office/2020/02/relationships/classificationlabels" Target="docMetadata/LabelInfo.xml" />
</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6"/>
  </p:notesMasterIdLst>
  <p:handoutMasterIdLst>
    <p:handoutMasterId r:id="rId7"/>
  </p:handoutMasterIdLst>
  <p:sldIdLst>
    <p:sldId id="256" r:id="rId2"/>
    <p:sldId id="324" r:id="rId3"/>
    <p:sldId id="1606" r:id="rId4"/>
    <p:sldId id="1607" r:id="rId5"/>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2" userDrawn="1">
          <p15:clr>
            <a:srgbClr val="A4A3A4"/>
          </p15:clr>
        </p15:guide>
        <p15:guide id="2" orient="horz" pos="1094" userDrawn="1">
          <p15:clr>
            <a:srgbClr val="A4A3A4"/>
          </p15:clr>
        </p15:guide>
        <p15:guide id="3" pos="2880">
          <p15:clr>
            <a:srgbClr val="A4A3A4"/>
          </p15:clr>
        </p15:guide>
        <p15:guide id="4" pos="1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D5C5"/>
    <a:srgbClr val="7D6E59"/>
    <a:srgbClr val="E6E6E6"/>
    <a:srgbClr val="7D6E5A"/>
    <a:srgbClr val="F2F2F2"/>
    <a:srgbClr val="F4F2EE"/>
    <a:srgbClr val="C8BEAA"/>
    <a:srgbClr val="F0EBE3"/>
    <a:srgbClr val="A9D08E"/>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34" autoAdjust="0"/>
    <p:restoredTop sz="94660"/>
  </p:normalViewPr>
  <p:slideViewPr>
    <p:cSldViewPr snapToGrid="0">
      <p:cViewPr>
        <p:scale>
          <a:sx n="100" d="100"/>
          <a:sy n="100" d="100"/>
        </p:scale>
        <p:origin x="1253" y="-130"/>
      </p:cViewPr>
      <p:guideLst>
        <p:guide orient="horz" pos="572"/>
        <p:guide orient="horz" pos="1094"/>
        <p:guide pos="2880"/>
        <p:guide pos="158"/>
      </p:guideLst>
    </p:cSldViewPr>
  </p:slideViewPr>
  <p:notesTextViewPr>
    <p:cViewPr>
      <p:scale>
        <a:sx n="1" d="1"/>
        <a:sy n="1" d="1"/>
      </p:scale>
      <p:origin x="0" y="0"/>
    </p:cViewPr>
  </p:notesTextViewPr>
  <p:sorterViewPr>
    <p:cViewPr>
      <p:scale>
        <a:sx n="100" d="100"/>
        <a:sy n="100" d="100"/>
      </p:scale>
      <p:origin x="0" y="-350"/>
    </p:cViewPr>
  </p:sorterViewPr>
  <p:notesViewPr>
    <p:cSldViewPr snapToGrid="0">
      <p:cViewPr varScale="1">
        <p:scale>
          <a:sx n="52" d="100"/>
          <a:sy n="52" d="100"/>
        </p:scale>
        <p:origin x="3389" y="53"/>
      </p:cViewPr>
      <p:guideLst/>
    </p:cSldViewPr>
  </p:notes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commentAuthors" Target="commentAuthors.xml" />
  <Relationship Id="rId13" Type="http://schemas.microsoft.com/office/2018/10/relationships/authors" Target="authors.xml" />
  <Relationship Id="rId3" Type="http://schemas.openxmlformats.org/officeDocument/2006/relationships/slide" Target="slides/slide2.xml" />
  <Relationship Id="rId7" Type="http://schemas.openxmlformats.org/officeDocument/2006/relationships/handoutMaster" Target="handoutMasters/handoutMaster1.xml" />
  <Relationship Id="rId12" Type="http://schemas.openxmlformats.org/officeDocument/2006/relationships/tableStyles" Target="tableStyle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notesMaster" Target="notesMasters/notesMaster1.xml" />
  <Relationship Id="rId11" Type="http://schemas.openxmlformats.org/officeDocument/2006/relationships/theme" Target="theme/theme1.xml" />
  <Relationship Id="rId5" Type="http://schemas.openxmlformats.org/officeDocument/2006/relationships/slide" Target="slides/slide4.xml" />
  <Relationship Id="rId10" Type="http://schemas.openxmlformats.org/officeDocument/2006/relationships/viewProps" Target="viewProps.xml" />
  <Relationship Id="rId4" Type="http://schemas.openxmlformats.org/officeDocument/2006/relationships/slide" Target="slides/slide3.xml" />
  <Relationship Id="rId9" Type="http://schemas.openxmlformats.org/officeDocument/2006/relationships/presProps" Target="presProps.xml" />
</Relationships>
</file>

<file path=ppt/handoutMasters/_rels/handoutMaster1.xml.rels>&#65279;<?xml version="1.0" encoding="utf-8" standalone="yes"?>
<Relationships xmlns="http://schemas.openxmlformats.org/package/2006/relationships">
  <Relationship Id="rId1" Type="http://schemas.openxmlformats.org/officeDocument/2006/relationships/theme" Target="../theme/theme3.xml" />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EAD4622-2811-4353-8174-6F3AE6354B90}"/>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C1DDE45-5E93-4EFF-86C2-94725FFB0F70}"/>
              </a:ext>
            </a:extLst>
          </p:cNvPr>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04F973AC-89F2-4E84-AD42-F817CFE90A80}" type="datetimeFigureOut">
              <a:rPr kumimoji="1" lang="ja-JP" altLang="en-US" smtClean="0"/>
              <a:t>2026/6/19</a:t>
            </a:fld>
            <a:endParaRPr kumimoji="1" lang="ja-JP" altLang="en-US"/>
          </a:p>
        </p:txBody>
      </p:sp>
      <p:sp>
        <p:nvSpPr>
          <p:cNvPr id="4" name="フッター プレースホルダー 3">
            <a:extLst>
              <a:ext uri="{FF2B5EF4-FFF2-40B4-BE49-F238E27FC236}">
                <a16:creationId xmlns:a16="http://schemas.microsoft.com/office/drawing/2014/main" id="{33906903-550A-49D6-8F38-884D7208ACF1}"/>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87403F0C-ABC5-4296-A211-A7CC1A5BEBFD}"/>
              </a:ext>
            </a:extLst>
          </p:cNvPr>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8F0BACB3-4B18-425B-9610-1A5D1A1D3E86}" type="slidenum">
              <a:rPr kumimoji="1" lang="ja-JP" altLang="en-US" smtClean="0"/>
              <a:t>‹#›</a:t>
            </a:fld>
            <a:endParaRPr kumimoji="1" lang="ja-JP" altLang="en-US"/>
          </a:p>
        </p:txBody>
      </p:sp>
    </p:spTree>
    <p:extLst>
      <p:ext uri="{BB962C8B-B14F-4D97-AF65-F5344CB8AC3E}">
        <p14:creationId xmlns:p14="http://schemas.microsoft.com/office/powerpoint/2010/main" val="1475318167"/>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B1A5748F-5D5D-4066-BB65-F1BB8380C39C}" type="datetimeFigureOut">
              <a:rPr kumimoji="1" lang="ja-JP" altLang="en-US" smtClean="0"/>
              <a:t>2026/6/19</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09A1A9E-829B-4BD4-88FF-3F1FDC06B270}" type="slidenum">
              <a:rPr kumimoji="1" lang="ja-JP" altLang="en-US" smtClean="0"/>
              <a:t>‹#›</a:t>
            </a:fld>
            <a:endParaRPr kumimoji="1" lang="ja-JP" altLang="en-US"/>
          </a:p>
        </p:txBody>
      </p:sp>
    </p:spTree>
    <p:extLst>
      <p:ext uri="{BB962C8B-B14F-4D97-AF65-F5344CB8AC3E}">
        <p14:creationId xmlns:p14="http://schemas.microsoft.com/office/powerpoint/2010/main" val="7105834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2" Type="http://schemas.openxmlformats.org/officeDocument/2006/relationships/image" Target="../media/image1.png" />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bg>
      <p:bgPr>
        <a:solidFill>
          <a:srgbClr val="F0EBE3"/>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ctrTitle" hasCustomPrompt="1"/>
          </p:nvPr>
        </p:nvSpPr>
        <p:spPr bwMode="auto">
          <a:xfrm>
            <a:off x="1008222" y="1649507"/>
            <a:ext cx="3563779" cy="205320"/>
          </a:xfrm>
          <a:prstGeom prst="rect">
            <a:avLst/>
          </a:prstGeom>
        </p:spPr>
        <p:txBody>
          <a:bodyPr lIns="0" tIns="0" rIns="0" bIns="0" anchor="ctr" anchorCtr="0"/>
          <a:lstStyle>
            <a:lvl1pPr algn="l">
              <a:lnSpc>
                <a:spcPct val="100000"/>
              </a:lnSpc>
              <a:defRPr sz="2000" baseline="0">
                <a:solidFill>
                  <a:schemeClr val="tx1"/>
                </a:solidFill>
                <a:latin typeface="Segoe UI" panose="020B0502040204020203" pitchFamily="34" charset="0"/>
                <a:ea typeface="游ゴシック" panose="020B0400000000000000" pitchFamily="50" charset="-128"/>
              </a:defRPr>
            </a:lvl1pPr>
          </a:lstStyle>
          <a:p>
            <a:pPr lvl="0"/>
            <a:r>
              <a:rPr lang="ja-JP" altLang="en-US" noProof="0" dirty="0"/>
              <a:t>タイトルを入力して下さい</a:t>
            </a:r>
            <a:endParaRPr lang="ja-JP" altLang="ja-JP" noProof="0" dirty="0"/>
          </a:p>
        </p:txBody>
      </p:sp>
      <p:sp>
        <p:nvSpPr>
          <p:cNvPr id="139267" name="Rectangle 3"/>
          <p:cNvSpPr>
            <a:spLocks noGrp="1" noChangeArrowheads="1"/>
          </p:cNvSpPr>
          <p:nvPr>
            <p:ph type="subTitle" idx="1" hasCustomPrompt="1"/>
          </p:nvPr>
        </p:nvSpPr>
        <p:spPr>
          <a:xfrm>
            <a:off x="1008223" y="2083079"/>
            <a:ext cx="3563779" cy="205320"/>
          </a:xfrm>
          <a:prstGeom prst="rect">
            <a:avLst/>
          </a:prstGeom>
        </p:spPr>
        <p:txBody>
          <a:bodyPr lIns="0" tIns="0" rIns="0" bIns="0" anchor="ctr" anchorCtr="0"/>
          <a:lstStyle>
            <a:lvl1pPr marL="0" indent="0" algn="l">
              <a:lnSpc>
                <a:spcPct val="83000"/>
              </a:lnSpc>
              <a:defRPr sz="1651" b="0" i="0" baseline="0">
                <a:solidFill>
                  <a:schemeClr val="tx1"/>
                </a:solidFill>
                <a:latin typeface="Segoe UI" panose="020B0502040204020203" pitchFamily="34" charset="0"/>
                <a:ea typeface="游ゴシック Medium" panose="020B0500000000000000" pitchFamily="50" charset="-128"/>
              </a:defRPr>
            </a:lvl1pPr>
          </a:lstStyle>
          <a:p>
            <a:pPr lvl="0"/>
            <a:r>
              <a:rPr lang="ja-JP" altLang="en-US" noProof="0" dirty="0"/>
              <a:t>サブタイトルを入力して下さい</a:t>
            </a:r>
            <a:endParaRPr lang="ja-JP" altLang="ja-JP" noProof="0" dirty="0"/>
          </a:p>
        </p:txBody>
      </p:sp>
      <p:sp>
        <p:nvSpPr>
          <p:cNvPr id="19" name="正方形/長方形 18">
            <a:extLst>
              <a:ext uri="{FF2B5EF4-FFF2-40B4-BE49-F238E27FC236}">
                <a16:creationId xmlns:a16="http://schemas.microsoft.com/office/drawing/2014/main" id="{2B764280-3327-6B4E-89B4-4028B38942B3}"/>
              </a:ext>
            </a:extLst>
          </p:cNvPr>
          <p:cNvSpPr/>
          <p:nvPr userDrawn="1"/>
        </p:nvSpPr>
        <p:spPr bwMode="auto">
          <a:xfrm>
            <a:off x="800280" y="1616852"/>
            <a:ext cx="34289" cy="1259701"/>
          </a:xfrm>
          <a:prstGeom prst="rect">
            <a:avLst/>
          </a:prstGeom>
          <a:solidFill>
            <a:schemeClr val="accent4"/>
          </a:solidFill>
          <a:ln w="317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671315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bg>
      <p:bgPr>
        <a:solidFill>
          <a:srgbClr val="FFFFFF"/>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D9ED153-B006-F74D-980E-64C53313540E}"/>
              </a:ext>
            </a:extLst>
          </p:cNvPr>
          <p:cNvSpPr/>
          <p:nvPr userDrawn="1"/>
        </p:nvSpPr>
        <p:spPr bwMode="ltGray">
          <a:xfrm>
            <a:off x="0" y="6554792"/>
            <a:ext cx="9144000" cy="305076"/>
          </a:xfrm>
          <a:prstGeom prst="rect">
            <a:avLst/>
          </a:prstGeom>
          <a:solidFill>
            <a:schemeClr val="tx1"/>
          </a:solidFill>
          <a:ln w="317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3">
            <a:extLst>
              <a:ext uri="{FF2B5EF4-FFF2-40B4-BE49-F238E27FC236}">
                <a16:creationId xmlns:a16="http://schemas.microsoft.com/office/drawing/2014/main" id="{163BD6B8-5A89-F34E-9290-D1B7621492F2}"/>
              </a:ext>
            </a:extLst>
          </p:cNvPr>
          <p:cNvSpPr>
            <a:spLocks noGrp="1" noChangeArrowheads="1"/>
          </p:cNvSpPr>
          <p:nvPr>
            <p:ph type="title" hasCustomPrompt="1"/>
          </p:nvPr>
        </p:nvSpPr>
        <p:spPr bwMode="gray">
          <a:xfrm>
            <a:off x="446278" y="104789"/>
            <a:ext cx="7559357" cy="554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baseline="0">
                <a:solidFill>
                  <a:schemeClr val="bg2"/>
                </a:solidFill>
                <a:latin typeface="Segoe UI" panose="020B0502040204020203" pitchFamily="34" charset="0"/>
              </a:defRPr>
            </a:lvl1pPr>
          </a:lstStyle>
          <a:p>
            <a:pPr lvl="0"/>
            <a:r>
              <a:rPr lang="ja-JP" altLang="en-US" dirty="0"/>
              <a:t>ページタイトルを入力して下さい</a:t>
            </a:r>
            <a:br>
              <a:rPr lang="en-US" altLang="ja-JP" dirty="0"/>
            </a:br>
            <a:r>
              <a:rPr lang="en-US" altLang="ja-JP" dirty="0"/>
              <a:t>Click to edit page title</a:t>
            </a:r>
            <a:endParaRPr lang="ja-JP" altLang="ja-JP" dirty="0"/>
          </a:p>
        </p:txBody>
      </p:sp>
      <p:sp>
        <p:nvSpPr>
          <p:cNvPr id="12" name="正方形/長方形 11">
            <a:extLst>
              <a:ext uri="{FF2B5EF4-FFF2-40B4-BE49-F238E27FC236}">
                <a16:creationId xmlns:a16="http://schemas.microsoft.com/office/drawing/2014/main" id="{4EF2AA17-4971-204E-BB8D-226B4B370A32}"/>
              </a:ext>
            </a:extLst>
          </p:cNvPr>
          <p:cNvSpPr/>
          <p:nvPr userDrawn="1"/>
        </p:nvSpPr>
        <p:spPr bwMode="auto">
          <a:xfrm>
            <a:off x="285253" y="83867"/>
            <a:ext cx="54000" cy="576000"/>
          </a:xfrm>
          <a:prstGeom prst="rect">
            <a:avLst/>
          </a:prstGeom>
          <a:solidFill>
            <a:schemeClr val="accent4"/>
          </a:solidFill>
          <a:ln w="317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endParaRPr kumimoji="1"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コンテンツ プレースホルダー 2">
            <a:extLst>
              <a:ext uri="{FF2B5EF4-FFF2-40B4-BE49-F238E27FC236}">
                <a16:creationId xmlns:a16="http://schemas.microsoft.com/office/drawing/2014/main" id="{D17C5232-3A91-E147-AF8A-FD29D3E4452E}"/>
              </a:ext>
            </a:extLst>
          </p:cNvPr>
          <p:cNvSpPr>
            <a:spLocks noGrp="1"/>
          </p:cNvSpPr>
          <p:nvPr>
            <p:ph idx="10" hasCustomPrompt="1"/>
          </p:nvPr>
        </p:nvSpPr>
        <p:spPr>
          <a:xfrm>
            <a:off x="446276" y="837656"/>
            <a:ext cx="7965000" cy="360000"/>
          </a:xfrm>
          <a:prstGeom prst="rect">
            <a:avLst/>
          </a:prstGeom>
        </p:spPr>
        <p:txBody>
          <a:bodyPr lIns="0" tIns="0" rIns="0" bIns="0"/>
          <a:lstStyle>
            <a:lvl1pPr marL="0" indent="0">
              <a:lnSpc>
                <a:spcPct val="100000"/>
              </a:lnSpc>
              <a:spcBef>
                <a:spcPts val="0"/>
              </a:spcBef>
              <a:defRPr sz="1800" baseline="0">
                <a:solidFill>
                  <a:schemeClr val="bg2"/>
                </a:solidFill>
                <a:latin typeface="Segoe UI" panose="020B0502040204020203" pitchFamily="34" charset="0"/>
                <a:ea typeface="游ゴシック Medium" panose="020B0500000000000000" pitchFamily="50" charset="-128"/>
              </a:defRPr>
            </a:lvl1pPr>
            <a:lvl2pPr>
              <a:lnSpc>
                <a:spcPct val="100000"/>
              </a:lnSpc>
              <a:defRPr>
                <a:solidFill>
                  <a:schemeClr val="bg2"/>
                </a:solidFill>
              </a:defRPr>
            </a:lvl2pPr>
            <a:lvl3pPr>
              <a:lnSpc>
                <a:spcPct val="100000"/>
              </a:lnSpc>
              <a:defRPr>
                <a:solidFill>
                  <a:schemeClr val="bg2"/>
                </a:solidFill>
              </a:defRPr>
            </a:lvl3pPr>
          </a:lstStyle>
          <a:p>
            <a:pPr lvl="0"/>
            <a:r>
              <a:rPr lang="ja-JP" altLang="en-US" dirty="0"/>
              <a:t>テキストを編集 </a:t>
            </a:r>
            <a:r>
              <a:rPr lang="en-US" altLang="ja-JP" dirty="0"/>
              <a:t>Click to edit Master text styles</a:t>
            </a:r>
          </a:p>
        </p:txBody>
      </p:sp>
      <p:sp>
        <p:nvSpPr>
          <p:cNvPr id="11" name="タイトル 1">
            <a:extLst>
              <a:ext uri="{FF2B5EF4-FFF2-40B4-BE49-F238E27FC236}">
                <a16:creationId xmlns:a16="http://schemas.microsoft.com/office/drawing/2014/main" id="{25F26C02-72C8-4DB9-A080-952E4C0FA6D9}"/>
              </a:ext>
            </a:extLst>
          </p:cNvPr>
          <p:cNvSpPr txBox="1">
            <a:spLocks/>
          </p:cNvSpPr>
          <p:nvPr userDrawn="1"/>
        </p:nvSpPr>
        <p:spPr>
          <a:xfrm>
            <a:off x="457200" y="236222"/>
            <a:ext cx="8229600" cy="445247"/>
          </a:xfrm>
          <a:prstGeom prst="rect">
            <a:avLst/>
          </a:prstGeom>
        </p:spPr>
        <p:txBody>
          <a:bodyPr/>
          <a:lstStyle>
            <a:lvl1pPr algn="l" rtl="0" fontAlgn="base">
              <a:lnSpc>
                <a:spcPct val="100000"/>
              </a:lnSpc>
              <a:spcBef>
                <a:spcPct val="0"/>
              </a:spcBef>
              <a:spcAft>
                <a:spcPct val="0"/>
              </a:spcAft>
              <a:defRPr sz="2000" b="1" i="0" baseline="0">
                <a:solidFill>
                  <a:schemeClr val="tx1"/>
                </a:solidFill>
                <a:latin typeface="Yu Gothic" panose="020B0400000000000000" pitchFamily="34" charset="-128"/>
                <a:ea typeface="Yu Gothic" panose="020B0400000000000000" pitchFamily="34" charset="-128"/>
                <a:cs typeface="+mj-cs"/>
              </a:defRPr>
            </a:lvl1pPr>
            <a:lvl2pPr algn="l" rtl="0" fontAlgn="base">
              <a:spcBef>
                <a:spcPct val="0"/>
              </a:spcBef>
              <a:spcAft>
                <a:spcPct val="0"/>
              </a:spcAft>
              <a:defRPr sz="2400">
                <a:solidFill>
                  <a:schemeClr val="tx2"/>
                </a:solidFill>
                <a:latin typeface="Arial" charset="0"/>
                <a:ea typeface="ＭＳ Ｐゴシック" pitchFamily="50" charset="-128"/>
              </a:defRPr>
            </a:lvl2pPr>
            <a:lvl3pPr algn="l" rtl="0" fontAlgn="base">
              <a:spcBef>
                <a:spcPct val="0"/>
              </a:spcBef>
              <a:spcAft>
                <a:spcPct val="0"/>
              </a:spcAft>
              <a:defRPr sz="2400">
                <a:solidFill>
                  <a:schemeClr val="tx2"/>
                </a:solidFill>
                <a:latin typeface="Arial" charset="0"/>
                <a:ea typeface="ＭＳ Ｐゴシック" pitchFamily="50" charset="-128"/>
              </a:defRPr>
            </a:lvl3pPr>
            <a:lvl4pPr algn="l" rtl="0" fontAlgn="base">
              <a:spcBef>
                <a:spcPct val="0"/>
              </a:spcBef>
              <a:spcAft>
                <a:spcPct val="0"/>
              </a:spcAft>
              <a:defRPr sz="2400">
                <a:solidFill>
                  <a:schemeClr val="tx2"/>
                </a:solidFill>
                <a:latin typeface="Arial" charset="0"/>
                <a:ea typeface="ＭＳ Ｐゴシック" pitchFamily="50" charset="-128"/>
              </a:defRPr>
            </a:lvl4pPr>
            <a:lvl5pPr algn="l" rtl="0" fontAlgn="base">
              <a:spcBef>
                <a:spcPct val="0"/>
              </a:spcBef>
              <a:spcAft>
                <a:spcPct val="0"/>
              </a:spcAft>
              <a:defRPr sz="2400">
                <a:solidFill>
                  <a:schemeClr val="tx2"/>
                </a:solidFill>
                <a:latin typeface="Arial" charset="0"/>
                <a:ea typeface="ＭＳ Ｐゴシック" pitchFamily="50" charset="-128"/>
              </a:defRPr>
            </a:lvl5pPr>
            <a:lvl6pPr marL="457200" algn="l" rtl="0" fontAlgn="base">
              <a:spcBef>
                <a:spcPct val="0"/>
              </a:spcBef>
              <a:spcAft>
                <a:spcPct val="0"/>
              </a:spcAft>
              <a:defRPr sz="2400">
                <a:solidFill>
                  <a:schemeClr val="tx2"/>
                </a:solidFill>
                <a:latin typeface="Arial" charset="0"/>
                <a:ea typeface="ＭＳ Ｐゴシック" pitchFamily="50" charset="-128"/>
              </a:defRPr>
            </a:lvl6pPr>
            <a:lvl7pPr marL="914400" algn="l" rtl="0" fontAlgn="base">
              <a:spcBef>
                <a:spcPct val="0"/>
              </a:spcBef>
              <a:spcAft>
                <a:spcPct val="0"/>
              </a:spcAft>
              <a:defRPr sz="2400">
                <a:solidFill>
                  <a:schemeClr val="tx2"/>
                </a:solidFill>
                <a:latin typeface="Arial" charset="0"/>
                <a:ea typeface="ＭＳ Ｐゴシック" pitchFamily="50" charset="-128"/>
              </a:defRPr>
            </a:lvl7pPr>
            <a:lvl8pPr marL="1371600" algn="l" rtl="0" fontAlgn="base">
              <a:spcBef>
                <a:spcPct val="0"/>
              </a:spcBef>
              <a:spcAft>
                <a:spcPct val="0"/>
              </a:spcAft>
              <a:defRPr sz="2400">
                <a:solidFill>
                  <a:schemeClr val="tx2"/>
                </a:solidFill>
                <a:latin typeface="Arial" charset="0"/>
                <a:ea typeface="ＭＳ Ｐゴシック" pitchFamily="50" charset="-128"/>
              </a:defRPr>
            </a:lvl8pPr>
            <a:lvl9pPr marL="1828800" algn="l" rtl="0" fontAlgn="base">
              <a:spcBef>
                <a:spcPct val="0"/>
              </a:spcBef>
              <a:spcAft>
                <a:spcPct val="0"/>
              </a:spcAft>
              <a:defRPr sz="2400">
                <a:solidFill>
                  <a:schemeClr val="tx2"/>
                </a:solidFill>
                <a:latin typeface="Arial" charset="0"/>
                <a:ea typeface="ＭＳ Ｐゴシック" pitchFamily="50" charset="-128"/>
              </a:defRPr>
            </a:lvl9pPr>
          </a:lstStyle>
          <a:p>
            <a:pPr eaLnBrk="1" hangingPunct="1"/>
            <a:endParaRPr kumimoji="1" lang="ja-JP" altLang="en-US" sz="2000" kern="0" dirty="0"/>
          </a:p>
        </p:txBody>
      </p:sp>
      <p:sp>
        <p:nvSpPr>
          <p:cNvPr id="17" name="Rectangle 5">
            <a:extLst>
              <a:ext uri="{FF2B5EF4-FFF2-40B4-BE49-F238E27FC236}">
                <a16:creationId xmlns:a16="http://schemas.microsoft.com/office/drawing/2014/main" id="{3BAEFE9A-E04E-4B7D-A7DD-5C3D62A52ADF}"/>
              </a:ext>
            </a:extLst>
          </p:cNvPr>
          <p:cNvSpPr txBox="1">
            <a:spLocks noChangeArrowheads="1"/>
          </p:cNvSpPr>
          <p:nvPr userDrawn="1"/>
        </p:nvSpPr>
        <p:spPr bwMode="auto">
          <a:xfrm>
            <a:off x="216000" y="6640773"/>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l" rtl="0" eaLnBrk="0" fontAlgn="base" hangingPunct="0">
              <a:lnSpc>
                <a:spcPct val="100000"/>
              </a:lnSpc>
              <a:spcBef>
                <a:spcPct val="0"/>
              </a:spcBef>
              <a:spcAft>
                <a:spcPct val="0"/>
              </a:spcAft>
              <a:defRPr sz="9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fld id="{53E59A0F-BB7A-4FFB-A1BA-8908693D5CBD}" type="slidenum">
              <a:rPr lang="ja-JP" altLang="en-US" sz="1000" b="0" i="0" baseline="0" smtClean="0">
                <a:solidFill>
                  <a:srgbClr val="FFFFFF"/>
                </a:solidFill>
                <a:latin typeface="+mn-ea"/>
                <a:ea typeface="+mn-ea"/>
              </a:rPr>
              <a:pPr/>
              <a:t>‹#›</a:t>
            </a:fld>
            <a:endParaRPr lang="en-US" altLang="ja-JP" sz="1000" b="0" i="0" baseline="0" dirty="0">
              <a:solidFill>
                <a:srgbClr val="FFFFFF"/>
              </a:solidFill>
              <a:latin typeface="+mn-ea"/>
              <a:ea typeface="+mn-ea"/>
            </a:endParaRPr>
          </a:p>
        </p:txBody>
      </p:sp>
    </p:spTree>
    <p:extLst>
      <p:ext uri="{BB962C8B-B14F-4D97-AF65-F5344CB8AC3E}">
        <p14:creationId xmlns:p14="http://schemas.microsoft.com/office/powerpoint/2010/main" val="27287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中扉">
    <p:bg>
      <p:bgPr>
        <a:solidFill>
          <a:srgbClr val="FFFFFF"/>
        </a:solidFill>
        <a:effectLst/>
      </p:bgPr>
    </p:bg>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857A34D3-EC07-426E-A564-C4C0C36A825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5347068" y="0"/>
            <a:ext cx="3796931" cy="6858000"/>
          </a:xfrm>
          <a:prstGeom prst="rect">
            <a:avLst/>
          </a:prstGeom>
        </p:spPr>
      </p:pic>
      <p:sp>
        <p:nvSpPr>
          <p:cNvPr id="9" name="Rectangle 3">
            <a:extLst>
              <a:ext uri="{FF2B5EF4-FFF2-40B4-BE49-F238E27FC236}">
                <a16:creationId xmlns:a16="http://schemas.microsoft.com/office/drawing/2014/main" id="{4A596544-D1C1-554A-9444-1CAFCDC94E10}"/>
              </a:ext>
            </a:extLst>
          </p:cNvPr>
          <p:cNvSpPr>
            <a:spLocks noGrp="1" noChangeArrowheads="1"/>
          </p:cNvSpPr>
          <p:nvPr>
            <p:ph type="title"/>
          </p:nvPr>
        </p:nvSpPr>
        <p:spPr bwMode="gray">
          <a:xfrm>
            <a:off x="1008222" y="3013851"/>
            <a:ext cx="3995579" cy="324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baseline="0">
                <a:latin typeface="Segoe UI" panose="020B0502040204020203" pitchFamily="34" charset="0"/>
                <a:ea typeface="游ゴシック" panose="020B0400000000000000" pitchFamily="50" charset="-128"/>
              </a:defRPr>
            </a:lvl1pPr>
          </a:lstStyle>
          <a:p>
            <a:pPr lvl="0"/>
            <a:r>
              <a:rPr lang="ja-JP" altLang="en-US"/>
              <a:t>マスター タイトルの書式設定</a:t>
            </a:r>
            <a:endParaRPr lang="ja-JP" altLang="ja-JP" dirty="0"/>
          </a:p>
        </p:txBody>
      </p:sp>
      <p:sp>
        <p:nvSpPr>
          <p:cNvPr id="10" name="正方形/長方形 9">
            <a:extLst>
              <a:ext uri="{FF2B5EF4-FFF2-40B4-BE49-F238E27FC236}">
                <a16:creationId xmlns:a16="http://schemas.microsoft.com/office/drawing/2014/main" id="{B53324B6-CD34-5940-AFFE-6D19C979726A}"/>
              </a:ext>
            </a:extLst>
          </p:cNvPr>
          <p:cNvSpPr/>
          <p:nvPr userDrawn="1"/>
        </p:nvSpPr>
        <p:spPr bwMode="auto">
          <a:xfrm>
            <a:off x="800280" y="3013852"/>
            <a:ext cx="34289" cy="827901"/>
          </a:xfrm>
          <a:prstGeom prst="rect">
            <a:avLst/>
          </a:prstGeom>
          <a:solidFill>
            <a:srgbClr val="333333"/>
          </a:solidFill>
          <a:ln w="3175"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endParaRPr kumimoji="1" lang="ja-JP" altLang="en-US" sz="1800" dirty="0">
              <a:latin typeface="游ゴシック" panose="020B0400000000000000" pitchFamily="50" charset="-128"/>
              <a:ea typeface="游ゴシック" panose="020B0400000000000000" pitchFamily="50" charset="-128"/>
              <a:cs typeface="Meiryo UI" panose="020B0604030504040204" pitchFamily="50" charset="-128"/>
            </a:endParaRPr>
          </a:p>
        </p:txBody>
      </p:sp>
      <p:sp>
        <p:nvSpPr>
          <p:cNvPr id="12" name="Rectangle 3">
            <a:extLst>
              <a:ext uri="{FF2B5EF4-FFF2-40B4-BE49-F238E27FC236}">
                <a16:creationId xmlns:a16="http://schemas.microsoft.com/office/drawing/2014/main" id="{F685A9DB-EC76-CD45-985E-3580CDA0DBEE}"/>
              </a:ext>
            </a:extLst>
          </p:cNvPr>
          <p:cNvSpPr>
            <a:spLocks noGrp="1" noChangeArrowheads="1"/>
          </p:cNvSpPr>
          <p:nvPr>
            <p:ph type="subTitle" idx="1" hasCustomPrompt="1"/>
          </p:nvPr>
        </p:nvSpPr>
        <p:spPr>
          <a:xfrm>
            <a:off x="1008222" y="3564757"/>
            <a:ext cx="3995579" cy="324207"/>
          </a:xfrm>
          <a:prstGeom prst="rect">
            <a:avLst/>
          </a:prstGeom>
        </p:spPr>
        <p:txBody>
          <a:bodyPr lIns="0" tIns="0" rIns="0" bIns="0" anchor="ctr" anchorCtr="0"/>
          <a:lstStyle>
            <a:lvl1pPr marL="0" indent="0" algn="l">
              <a:lnSpc>
                <a:spcPct val="83000"/>
              </a:lnSpc>
              <a:defRPr sz="1651" b="0" i="0" baseline="0">
                <a:latin typeface="Segoe UI" panose="020B0502040204020203" pitchFamily="34" charset="0"/>
                <a:ea typeface="游ゴシック Medium" panose="020B0500000000000000" pitchFamily="50" charset="-128"/>
              </a:defRPr>
            </a:lvl1pPr>
          </a:lstStyle>
          <a:p>
            <a:pPr lvl="0"/>
            <a:r>
              <a:rPr lang="ja-JP" altLang="en-US" noProof="0" dirty="0"/>
              <a:t>サブタイトルを入力して下さい</a:t>
            </a:r>
            <a:endParaRPr lang="ja-JP" altLang="ja-JP" noProof="0" dirty="0"/>
          </a:p>
        </p:txBody>
      </p:sp>
      <p:sp>
        <p:nvSpPr>
          <p:cNvPr id="8" name="Rectangle 5">
            <a:extLst>
              <a:ext uri="{FF2B5EF4-FFF2-40B4-BE49-F238E27FC236}">
                <a16:creationId xmlns:a16="http://schemas.microsoft.com/office/drawing/2014/main" id="{D8A05484-7EFE-4A6E-505D-ED90A8AD3A54}"/>
              </a:ext>
            </a:extLst>
          </p:cNvPr>
          <p:cNvSpPr txBox="1">
            <a:spLocks noChangeArrowheads="1"/>
          </p:cNvSpPr>
          <p:nvPr userDrawn="1"/>
        </p:nvSpPr>
        <p:spPr bwMode="auto">
          <a:xfrm>
            <a:off x="216000" y="6649482"/>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l" rtl="0" eaLnBrk="0" fontAlgn="base" hangingPunct="0">
              <a:lnSpc>
                <a:spcPct val="100000"/>
              </a:lnSpc>
              <a:spcBef>
                <a:spcPct val="0"/>
              </a:spcBef>
              <a:spcAft>
                <a:spcPct val="0"/>
              </a:spcAft>
              <a:defRPr sz="9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4572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4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fld id="{53E59A0F-BB7A-4FFB-A1BA-8908693D5CBD}" type="slidenum">
              <a:rPr lang="ja-JP" altLang="en-US" sz="1000" b="0" i="0" baseline="0" smtClean="0">
                <a:solidFill>
                  <a:schemeClr val="tx1"/>
                </a:solidFill>
                <a:latin typeface="Yu Gothic UI" panose="020B0500000000000000" pitchFamily="50" charset="-128"/>
                <a:ea typeface="Yu Gothic UI" panose="020B0500000000000000" pitchFamily="50" charset="-128"/>
              </a:rPr>
              <a:pPr/>
              <a:t>‹#›</a:t>
            </a:fld>
            <a:endParaRPr lang="en-US" altLang="ja-JP" sz="1000" b="0" i="0" baseline="0"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676046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裏表紙">
    <p:bg>
      <p:bgPr>
        <a:solidFill>
          <a:srgbClr val="F0EBE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8564664"/>
      </p:ext>
    </p:extLst>
  </p:cSld>
  <p:clrMapOvr>
    <a:masterClrMapping/>
  </p:clrMapOvr>
</p:sldLayout>
</file>

<file path=ppt/slideMasters/_rels/slideMaster1.xml.rels>&#65279;<?xml version="1.0" encoding="utf-8" standalone="yes"?>
<Relationships xmlns="http://schemas.openxmlformats.org/package/2006/relationships">
  <Relationship Id="rId3" Type="http://schemas.openxmlformats.org/officeDocument/2006/relationships/slideLayout" Target="../slideLayouts/slideLayout3.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5" Type="http://schemas.openxmlformats.org/officeDocument/2006/relationships/theme" Target="../theme/theme1.xml" />
  <Relationship Id="rId4" Type="http://schemas.openxmlformats.org/officeDocument/2006/relationships/slideLayout" Target="../slideLayouts/slideLayout4.xml" />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46258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p:txStyles>
    <p:titleStyle>
      <a:lvl1pPr algn="l" rtl="0" eaLnBrk="1" fontAlgn="base" hangingPunct="1">
        <a:lnSpc>
          <a:spcPct val="100000"/>
        </a:lnSpc>
        <a:spcBef>
          <a:spcPct val="0"/>
        </a:spcBef>
        <a:spcAft>
          <a:spcPct val="0"/>
        </a:spcAft>
        <a:defRPr kumimoji="1" sz="2000" b="1" i="0" baseline="0">
          <a:solidFill>
            <a:schemeClr val="tx1"/>
          </a:solidFill>
          <a:latin typeface="Yu Gothic" panose="020B0400000000000000" pitchFamily="34" charset="-128"/>
          <a:ea typeface="Yu Gothic" panose="020B0400000000000000" pitchFamily="34" charset="-128"/>
          <a:cs typeface="+mj-cs"/>
        </a:defRPr>
      </a:lvl1pPr>
      <a:lvl2pPr algn="l"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189" algn="l"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377" algn="l"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566" algn="l"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754" algn="l"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180970" indent="-180970" algn="l" rtl="0" eaLnBrk="1" fontAlgn="base" hangingPunct="1">
        <a:lnSpc>
          <a:spcPct val="100000"/>
        </a:lnSpc>
        <a:spcBef>
          <a:spcPct val="40000"/>
        </a:spcBef>
        <a:spcAft>
          <a:spcPct val="0"/>
        </a:spcAft>
        <a:defRPr kumimoji="1" sz="1651" b="0" i="0" baseline="0">
          <a:solidFill>
            <a:schemeClr val="tx1"/>
          </a:solidFill>
          <a:latin typeface="Yu Gothic Medium" panose="020B0400000000000000" pitchFamily="34" charset="-128"/>
          <a:ea typeface="Yu Gothic Medium" panose="020B0400000000000000" pitchFamily="34" charset="-128"/>
          <a:cs typeface="+mn-cs"/>
        </a:defRPr>
      </a:lvl1pPr>
      <a:lvl2pPr marL="531800" indent="-171446" algn="l" rtl="0" eaLnBrk="1" fontAlgn="base" hangingPunct="1">
        <a:lnSpc>
          <a:spcPct val="100000"/>
        </a:lnSpc>
        <a:spcBef>
          <a:spcPct val="40000"/>
        </a:spcBef>
        <a:spcAft>
          <a:spcPct val="0"/>
        </a:spcAft>
        <a:buChar char="•"/>
        <a:defRPr kumimoji="1" sz="1651" b="0" i="0" baseline="0">
          <a:solidFill>
            <a:schemeClr val="tx1"/>
          </a:solidFill>
          <a:latin typeface="Yu Gothic Medium" panose="020B0400000000000000" pitchFamily="34" charset="-128"/>
          <a:ea typeface="Yu Gothic Medium" panose="020B0400000000000000" pitchFamily="34" charset="-128"/>
        </a:defRPr>
      </a:lvl2pPr>
      <a:lvl3pPr marL="904852" indent="-193670" algn="l" rtl="0" eaLnBrk="1" fontAlgn="base" hangingPunct="1">
        <a:lnSpc>
          <a:spcPct val="100000"/>
        </a:lnSpc>
        <a:spcBef>
          <a:spcPct val="40000"/>
        </a:spcBef>
        <a:spcAft>
          <a:spcPct val="0"/>
        </a:spcAft>
        <a:buChar char="•"/>
        <a:defRPr kumimoji="1" sz="1651" b="0" i="0" baseline="0">
          <a:solidFill>
            <a:schemeClr val="tx1"/>
          </a:solidFill>
          <a:latin typeface="Yu Gothic Medium" panose="020B0400000000000000" pitchFamily="34" charset="-128"/>
          <a:ea typeface="Yu Gothic Medium" panose="020B0400000000000000" pitchFamily="34" charset="-128"/>
        </a:defRPr>
      </a:lvl3pPr>
      <a:lvl4pPr marL="1247743"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4pPr>
      <a:lvl5pPr marL="1600160"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5pPr>
      <a:lvl6pPr marL="2057349"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6pPr>
      <a:lvl7pPr marL="2514537"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7pPr>
      <a:lvl8pPr marL="2971726"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8pPr>
      <a:lvl9pPr marL="3428914" indent="-152396" algn="l" rtl="0" eaLnBrk="1" fontAlgn="base" hangingPunct="1">
        <a:lnSpc>
          <a:spcPct val="120000"/>
        </a:lnSpc>
        <a:spcBef>
          <a:spcPct val="40000"/>
        </a:spcBef>
        <a:spcAft>
          <a:spcPct val="0"/>
        </a:spcAft>
        <a:buChar char="•"/>
        <a:defRPr kumimoji="1" sz="1400">
          <a:solidFill>
            <a:schemeClr val="tx1"/>
          </a:solidFill>
          <a:latin typeface="+mn-lt"/>
          <a:ea typeface="+mn-ea"/>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2" Type="http://schemas.openxmlformats.org/officeDocument/2006/relationships/image" Target="../media/image2.png" />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4.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3">
            <a:extLst>
              <a:ext uri="{FF2B5EF4-FFF2-40B4-BE49-F238E27FC236}">
                <a16:creationId xmlns:a16="http://schemas.microsoft.com/office/drawing/2014/main" id="{6A20CBD2-A82A-723A-2196-EA2629A92FB6}"/>
              </a:ext>
            </a:extLst>
          </p:cNvPr>
          <p:cNvSpPr>
            <a:spLocks noGrp="1"/>
          </p:cNvSpPr>
          <p:nvPr>
            <p:ph type="ctrTitle"/>
          </p:nvPr>
        </p:nvSpPr>
        <p:spPr>
          <a:xfrm>
            <a:off x="902758" y="1652339"/>
            <a:ext cx="4931512" cy="1208786"/>
          </a:xfrm>
        </p:spPr>
        <p:txBody>
          <a:bodyPr anchor="ctr">
            <a:noAutofit/>
          </a:bodyPr>
          <a:lstStyle/>
          <a:p>
            <a:r>
              <a:rPr kumimoji="1" lang="ja-JP" altLang="en-US" dirty="0">
                <a:latin typeface="Yu Gothic UI" panose="020B0500000000000000" pitchFamily="50" charset="-128"/>
                <a:ea typeface="Yu Gothic UI" panose="020B0500000000000000" pitchFamily="50" charset="-128"/>
              </a:rPr>
              <a:t>補足資料３</a:t>
            </a:r>
            <a:r>
              <a:rPr kumimoji="1" lang="en-US" altLang="ja-JP">
                <a:latin typeface="Yu Gothic UI" panose="020B0500000000000000" pitchFamily="50" charset="-128"/>
                <a:ea typeface="Yu Gothic UI" panose="020B0500000000000000" pitchFamily="50" charset="-128"/>
              </a:rPr>
              <a:t>_</a:t>
            </a:r>
            <a:r>
              <a:rPr kumimoji="1" lang="ja-JP" altLang="en-US">
                <a:latin typeface="Yu Gothic UI" panose="020B0500000000000000" pitchFamily="50" charset="-128"/>
                <a:ea typeface="Yu Gothic UI" panose="020B0500000000000000" pitchFamily="50" charset="-128"/>
              </a:rPr>
              <a:t>現状</a:t>
            </a:r>
            <a:r>
              <a:rPr kumimoji="1" lang="ja-JP" altLang="en-US" dirty="0">
                <a:latin typeface="Yu Gothic UI" panose="020B0500000000000000" pitchFamily="50" charset="-128"/>
                <a:ea typeface="Yu Gothic UI" panose="020B0500000000000000" pitchFamily="50" charset="-128"/>
              </a:rPr>
              <a:t>と期待効果</a:t>
            </a:r>
          </a:p>
        </p:txBody>
      </p:sp>
    </p:spTree>
    <p:extLst>
      <p:ext uri="{BB962C8B-B14F-4D97-AF65-F5344CB8AC3E}">
        <p14:creationId xmlns:p14="http://schemas.microsoft.com/office/powerpoint/2010/main" val="97885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B3274-AE58-413C-A780-DCAFA0B0CAE5}"/>
              </a:ext>
            </a:extLst>
          </p:cNvPr>
          <p:cNvSpPr>
            <a:spLocks noGrp="1"/>
          </p:cNvSpPr>
          <p:nvPr>
            <p:ph type="title"/>
          </p:nvPr>
        </p:nvSpPr>
        <p:spPr/>
        <p:txBody>
          <a:bodyPr>
            <a:noAutofit/>
          </a:bodyPr>
          <a:lstStyle/>
          <a:p>
            <a:r>
              <a:rPr kumimoji="1" lang="ja-JP" altLang="en-US" dirty="0">
                <a:solidFill>
                  <a:schemeClr val="tx1"/>
                </a:solidFill>
                <a:latin typeface="Yu Gothic UI" panose="020B0500000000000000" pitchFamily="50" charset="-128"/>
                <a:ea typeface="Yu Gothic UI" panose="020B0500000000000000" pitchFamily="50" charset="-128"/>
              </a:rPr>
              <a:t>目次</a:t>
            </a:r>
          </a:p>
        </p:txBody>
      </p:sp>
      <p:sp>
        <p:nvSpPr>
          <p:cNvPr id="4" name="Text Box 3">
            <a:extLst>
              <a:ext uri="{FF2B5EF4-FFF2-40B4-BE49-F238E27FC236}">
                <a16:creationId xmlns:a16="http://schemas.microsoft.com/office/drawing/2014/main" id="{1435019A-50EB-40F7-A1BF-624144500BA6}"/>
              </a:ext>
            </a:extLst>
          </p:cNvPr>
          <p:cNvSpPr txBox="1">
            <a:spLocks noChangeArrowheads="1"/>
          </p:cNvSpPr>
          <p:nvPr/>
        </p:nvSpPr>
        <p:spPr bwMode="auto">
          <a:xfrm>
            <a:off x="920640" y="965570"/>
            <a:ext cx="7408851" cy="3547766"/>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Autofit/>
          </a:bodyPr>
          <a:lstStyle>
            <a:lvl1pPr>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rgbClr val="FFCC66"/>
              </a:buClr>
              <a:buFont typeface="Wingdings" panose="05000000000000000000" pitchFamily="2" charset="2"/>
              <a:buChar char="n"/>
              <a:defRPr kumimoji="1" sz="1400">
                <a:solidFill>
                  <a:schemeClr val="tx1"/>
                </a:solidFill>
                <a:latin typeface="Arial" panose="020B0604020202020204" pitchFamily="34" charset="0"/>
                <a:ea typeface="ＭＳ Ｐゴシック" panose="020B0600070205080204" pitchFamily="50" charset="-128"/>
              </a:defRPr>
            </a:lvl9pPr>
          </a:lstStyle>
          <a:p>
            <a:pPr>
              <a:lnSpc>
                <a:spcPct val="200000"/>
              </a:lnSpc>
              <a:spcBef>
                <a:spcPct val="5000"/>
              </a:spcBef>
              <a:buClrTx/>
              <a:buNone/>
              <a:defRPr/>
            </a:pPr>
            <a:r>
              <a:rPr lang="en-US" altLang="ja-JP" dirty="0">
                <a:latin typeface="Yu Gothic UI" panose="020B0500000000000000" pitchFamily="50" charset="-128"/>
                <a:ea typeface="Yu Gothic UI" panose="020B0500000000000000" pitchFamily="50" charset="-128"/>
              </a:rPr>
              <a:t>1</a:t>
            </a:r>
            <a:r>
              <a:rPr lang="ja-JP" altLang="en-US" dirty="0">
                <a:latin typeface="Yu Gothic UI" panose="020B0500000000000000" pitchFamily="50" charset="-128"/>
                <a:ea typeface="Yu Gothic UI" panose="020B0500000000000000" pitchFamily="50" charset="-128"/>
              </a:rPr>
              <a:t>．現状と期待効果</a:t>
            </a:r>
            <a:r>
              <a:rPr lang="en-US" altLang="ja-JP" dirty="0">
                <a:latin typeface="Yu Gothic UI" panose="020B0500000000000000" pitchFamily="50" charset="-128"/>
                <a:ea typeface="Yu Gothic UI" panose="020B0500000000000000" pitchFamily="50" charset="-128"/>
              </a:rPr>
              <a:t>		   </a:t>
            </a:r>
            <a:r>
              <a:rPr lang="ja-JP" altLang="en-US" dirty="0">
                <a:latin typeface="Yu Gothic UI" panose="020B0500000000000000" pitchFamily="50" charset="-128"/>
                <a:ea typeface="Yu Gothic UI" panose="020B0500000000000000" pitchFamily="50" charset="-128"/>
              </a:rPr>
              <a:t>　　　　</a:t>
            </a:r>
            <a:r>
              <a:rPr lang="en-US" altLang="ja-JP" dirty="0">
                <a:latin typeface="Yu Gothic UI" panose="020B0500000000000000" pitchFamily="50" charset="-128"/>
                <a:ea typeface="Yu Gothic UI" panose="020B0500000000000000" pitchFamily="50" charset="-128"/>
              </a:rPr>
              <a:t> </a:t>
            </a:r>
            <a:r>
              <a:rPr lang="ja-JP" altLang="en-US" dirty="0">
                <a:latin typeface="Yu Gothic UI" panose="020B0500000000000000" pitchFamily="50" charset="-128"/>
                <a:ea typeface="Yu Gothic UI" panose="020B0500000000000000" pitchFamily="50" charset="-128"/>
              </a:rPr>
              <a:t>　　　　   </a:t>
            </a:r>
            <a:r>
              <a:rPr lang="en-US" altLang="ja-JP" dirty="0">
                <a:latin typeface="Yu Gothic UI" panose="020B0500000000000000" pitchFamily="50" charset="-128"/>
                <a:ea typeface="Yu Gothic UI" panose="020B0500000000000000" pitchFamily="50" charset="-128"/>
              </a:rPr>
              <a:t>	  </a:t>
            </a:r>
            <a:r>
              <a:rPr lang="ja-JP" altLang="en-US" dirty="0">
                <a:latin typeface="Yu Gothic UI" panose="020B0500000000000000" pitchFamily="50" charset="-128"/>
                <a:ea typeface="Yu Gothic UI" panose="020B0500000000000000" pitchFamily="50" charset="-128"/>
              </a:rPr>
              <a:t>・・・・・</a:t>
            </a:r>
            <a:r>
              <a:rPr lang="en-US" altLang="ja-JP" dirty="0">
                <a:latin typeface="Yu Gothic UI" panose="020B0500000000000000" pitchFamily="50" charset="-128"/>
                <a:ea typeface="Yu Gothic UI" panose="020B0500000000000000" pitchFamily="50" charset="-128"/>
              </a:rPr>
              <a:t>	2</a:t>
            </a:r>
          </a:p>
        </p:txBody>
      </p:sp>
    </p:spTree>
    <p:extLst>
      <p:ext uri="{BB962C8B-B14F-4D97-AF65-F5344CB8AC3E}">
        <p14:creationId xmlns:p14="http://schemas.microsoft.com/office/powerpoint/2010/main" val="3956330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1102B-A986-C142-F026-2EF8A634263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96DDAEF-06E0-489E-3C4A-5DC122873FF0}"/>
              </a:ext>
            </a:extLst>
          </p:cNvPr>
          <p:cNvSpPr>
            <a:spLocks noGrp="1"/>
          </p:cNvSpPr>
          <p:nvPr>
            <p:ph type="title"/>
          </p:nvPr>
        </p:nvSpPr>
        <p:spPr/>
        <p:txBody>
          <a:bodyPr>
            <a:noAutofit/>
          </a:bodyPr>
          <a:lstStyle/>
          <a:p>
            <a:r>
              <a:rPr lang="en-US" altLang="ja-JP" sz="1600" dirty="0">
                <a:solidFill>
                  <a:schemeClr val="tx1"/>
                </a:solidFill>
                <a:latin typeface="Yu Gothic UI" panose="020B0500000000000000" pitchFamily="50" charset="-128"/>
                <a:ea typeface="Yu Gothic UI" panose="020B0500000000000000" pitchFamily="50" charset="-128"/>
              </a:rPr>
              <a:t>1</a:t>
            </a:r>
            <a:r>
              <a:rPr lang="ja-JP" altLang="en-US" sz="1600" dirty="0">
                <a:solidFill>
                  <a:schemeClr val="tx1"/>
                </a:solidFill>
                <a:latin typeface="Yu Gothic UI" panose="020B0500000000000000" pitchFamily="50" charset="-128"/>
                <a:ea typeface="Yu Gothic UI" panose="020B0500000000000000" pitchFamily="50" charset="-128"/>
              </a:rPr>
              <a:t>．現状と期待効果</a:t>
            </a:r>
          </a:p>
        </p:txBody>
      </p:sp>
      <p:sp>
        <p:nvSpPr>
          <p:cNvPr id="3" name="コンテンツ プレースホルダー 2">
            <a:extLst>
              <a:ext uri="{FF2B5EF4-FFF2-40B4-BE49-F238E27FC236}">
                <a16:creationId xmlns:a16="http://schemas.microsoft.com/office/drawing/2014/main" id="{EB85594C-2DA3-A8DB-302E-0B23E13F6839}"/>
              </a:ext>
            </a:extLst>
          </p:cNvPr>
          <p:cNvSpPr>
            <a:spLocks noGrp="1"/>
          </p:cNvSpPr>
          <p:nvPr>
            <p:ph idx="10"/>
          </p:nvPr>
        </p:nvSpPr>
        <p:spPr>
          <a:xfrm>
            <a:off x="251845" y="837653"/>
            <a:ext cx="8632216" cy="621695"/>
          </a:xfrm>
          <a:solidFill>
            <a:schemeClr val="bg1"/>
          </a:solidFill>
        </p:spPr>
        <p:txBody>
          <a:bodyPr>
            <a:noAutofit/>
          </a:bodyPr>
          <a:lstStyle/>
          <a:p>
            <a:pPr marL="285750" indent="-285750">
              <a:buFont typeface="Wingdings" panose="05000000000000000000" pitchFamily="2" charset="2"/>
              <a:buChar char="n"/>
            </a:pPr>
            <a:r>
              <a:rPr lang="ja-JP" altLang="en-US" sz="1200" dirty="0">
                <a:latin typeface="Yu Gothic UI" panose="020B0500000000000000" pitchFamily="50" charset="-128"/>
                <a:ea typeface="Yu Gothic UI" panose="020B0500000000000000" pitchFamily="50" charset="-128"/>
              </a:rPr>
              <a:t>区の職員が園児ファイルの捜索に多くの時間を要しているという課題を解決すべく、現在園児ファイルで管理している情報を電子化し、捜索時間を削減し、作業効率の向上を目指します。</a:t>
            </a:r>
          </a:p>
        </p:txBody>
      </p:sp>
      <p:sp>
        <p:nvSpPr>
          <p:cNvPr id="323" name="正方形/長方形 322">
            <a:extLst>
              <a:ext uri="{FF2B5EF4-FFF2-40B4-BE49-F238E27FC236}">
                <a16:creationId xmlns:a16="http://schemas.microsoft.com/office/drawing/2014/main" id="{3CB8573E-C2F9-B3A8-2A4B-F03FF4680E17}"/>
              </a:ext>
            </a:extLst>
          </p:cNvPr>
          <p:cNvSpPr/>
          <p:nvPr/>
        </p:nvSpPr>
        <p:spPr>
          <a:xfrm>
            <a:off x="584787" y="1561253"/>
            <a:ext cx="3701057" cy="25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200" dirty="0">
                <a:solidFill>
                  <a:schemeClr val="tx1"/>
                </a:solidFill>
                <a:latin typeface="Segoe UI" panose="020B0502040204020203" pitchFamily="34" charset="0"/>
                <a:ea typeface="Yu Gothic UI" panose="020B0500000000000000" pitchFamily="50" charset="-128"/>
              </a:rPr>
              <a:t>（現状）園児情報管理に関する課題</a:t>
            </a:r>
            <a:endParaRPr kumimoji="1" lang="ja-JP" altLang="en-US" sz="1200" dirty="0">
              <a:solidFill>
                <a:schemeClr val="tx1"/>
              </a:solidFill>
              <a:latin typeface="Segoe UI" panose="020B0502040204020203" pitchFamily="34" charset="0"/>
              <a:ea typeface="Yu Gothic UI" panose="020B0500000000000000" pitchFamily="50" charset="-128"/>
            </a:endParaRPr>
          </a:p>
        </p:txBody>
      </p:sp>
      <p:sp>
        <p:nvSpPr>
          <p:cNvPr id="324" name="Line 44">
            <a:extLst>
              <a:ext uri="{FF2B5EF4-FFF2-40B4-BE49-F238E27FC236}">
                <a16:creationId xmlns:a16="http://schemas.microsoft.com/office/drawing/2014/main" id="{9755D7FE-2DAF-F662-253D-E331070FA96E}"/>
              </a:ext>
            </a:extLst>
          </p:cNvPr>
          <p:cNvSpPr>
            <a:spLocks noChangeShapeType="1"/>
          </p:cNvSpPr>
          <p:nvPr/>
        </p:nvSpPr>
        <p:spPr bwMode="auto">
          <a:xfrm>
            <a:off x="250825" y="1814034"/>
            <a:ext cx="4226320" cy="0"/>
          </a:xfrm>
          <a:prstGeom prst="line">
            <a:avLst/>
          </a:prstGeom>
          <a:noFill/>
          <a:ln w="6350">
            <a:solidFill>
              <a:srgbClr val="000000"/>
            </a:solidFill>
            <a:round/>
            <a:headEnd/>
            <a:tailEnd/>
          </a:ln>
        </p:spPr>
        <p:txBody>
          <a:bodyPr wrap="none" lIns="0" tIns="46800" rIns="0" bIns="46800" anchor="ctr"/>
          <a:lstStyle/>
          <a:p>
            <a:pPr eaLnBrk="1" fontAlgn="auto" hangingPunct="1">
              <a:lnSpc>
                <a:spcPct val="100000"/>
              </a:lnSpc>
              <a:spcBef>
                <a:spcPct val="0"/>
              </a:spcBef>
              <a:spcAft>
                <a:spcPts val="0"/>
              </a:spcAft>
              <a:defRPr/>
            </a:pPr>
            <a:endParaRPr kumimoji="1" lang="ja-JP" altLang="en-US" sz="1000" kern="0">
              <a:solidFill>
                <a:srgbClr val="000000"/>
              </a:solidFill>
              <a:latin typeface="Yu Gothic UI" panose="020B0500000000000000" pitchFamily="50" charset="-128"/>
              <a:ea typeface="Yu Gothic UI" panose="020B0500000000000000" pitchFamily="50" charset="-128"/>
            </a:endParaRPr>
          </a:p>
        </p:txBody>
      </p:sp>
      <p:sp>
        <p:nvSpPr>
          <p:cNvPr id="325" name="正方形/長方形 324">
            <a:extLst>
              <a:ext uri="{FF2B5EF4-FFF2-40B4-BE49-F238E27FC236}">
                <a16:creationId xmlns:a16="http://schemas.microsoft.com/office/drawing/2014/main" id="{DF7C5513-8956-C119-E432-EA3A2E40488F}"/>
              </a:ext>
            </a:extLst>
          </p:cNvPr>
          <p:cNvSpPr/>
          <p:nvPr/>
        </p:nvSpPr>
        <p:spPr>
          <a:xfrm>
            <a:off x="4968896" y="1559026"/>
            <a:ext cx="3701057" cy="25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200" dirty="0">
                <a:solidFill>
                  <a:schemeClr val="tx1"/>
                </a:solidFill>
                <a:latin typeface="Segoe UI" panose="020B0502040204020203" pitchFamily="34" charset="0"/>
                <a:ea typeface="Yu Gothic UI" panose="020B0500000000000000" pitchFamily="50" charset="-128"/>
              </a:rPr>
              <a:t>（期待効果）</a:t>
            </a:r>
            <a:r>
              <a:rPr kumimoji="1" lang="ja-JP" altLang="en-US" sz="1200" dirty="0">
                <a:solidFill>
                  <a:schemeClr val="tx1"/>
                </a:solidFill>
                <a:latin typeface="Segoe UI" panose="020B0502040204020203" pitchFamily="34" charset="0"/>
                <a:ea typeface="Yu Gothic UI" panose="020B0500000000000000" pitchFamily="50" charset="-128"/>
              </a:rPr>
              <a:t>園児情報等の電子管理によるあるべき姿</a:t>
            </a:r>
          </a:p>
        </p:txBody>
      </p:sp>
      <p:sp>
        <p:nvSpPr>
          <p:cNvPr id="326" name="Line 44">
            <a:extLst>
              <a:ext uri="{FF2B5EF4-FFF2-40B4-BE49-F238E27FC236}">
                <a16:creationId xmlns:a16="http://schemas.microsoft.com/office/drawing/2014/main" id="{7E8B8786-EA66-140C-21C8-8CBCD0376C5F}"/>
              </a:ext>
            </a:extLst>
          </p:cNvPr>
          <p:cNvSpPr>
            <a:spLocks noChangeShapeType="1"/>
          </p:cNvSpPr>
          <p:nvPr/>
        </p:nvSpPr>
        <p:spPr bwMode="auto">
          <a:xfrm>
            <a:off x="4634934" y="1811807"/>
            <a:ext cx="4226320" cy="0"/>
          </a:xfrm>
          <a:prstGeom prst="line">
            <a:avLst/>
          </a:prstGeom>
          <a:noFill/>
          <a:ln w="6350">
            <a:solidFill>
              <a:srgbClr val="000000"/>
            </a:solidFill>
            <a:round/>
            <a:headEnd/>
            <a:tailEnd/>
          </a:ln>
        </p:spPr>
        <p:txBody>
          <a:bodyPr wrap="none" lIns="0" tIns="46800" rIns="0" bIns="46800" anchor="ctr"/>
          <a:lstStyle/>
          <a:p>
            <a:pPr eaLnBrk="1" fontAlgn="auto" hangingPunct="1">
              <a:lnSpc>
                <a:spcPct val="100000"/>
              </a:lnSpc>
              <a:spcBef>
                <a:spcPct val="0"/>
              </a:spcBef>
              <a:spcAft>
                <a:spcPts val="0"/>
              </a:spcAft>
              <a:defRPr/>
            </a:pPr>
            <a:endParaRPr kumimoji="1" lang="ja-JP" altLang="en-US" sz="1000" kern="0">
              <a:solidFill>
                <a:srgbClr val="000000"/>
              </a:solidFill>
              <a:latin typeface="Yu Gothic UI" panose="020B0500000000000000" pitchFamily="50" charset="-128"/>
              <a:ea typeface="Yu Gothic UI" panose="020B0500000000000000" pitchFamily="50" charset="-128"/>
            </a:endParaRPr>
          </a:p>
        </p:txBody>
      </p:sp>
      <p:pic>
        <p:nvPicPr>
          <p:cNvPr id="6" name="図 5">
            <a:extLst>
              <a:ext uri="{FF2B5EF4-FFF2-40B4-BE49-F238E27FC236}">
                <a16:creationId xmlns:a16="http://schemas.microsoft.com/office/drawing/2014/main" id="{A4DE8B98-DA06-03BC-917C-D82552B7B936}"/>
              </a:ext>
            </a:extLst>
          </p:cNvPr>
          <p:cNvPicPr>
            <a:picLocks noChangeAspect="1"/>
          </p:cNvPicPr>
          <p:nvPr/>
        </p:nvPicPr>
        <p:blipFill>
          <a:blip r:embed="rId2"/>
          <a:stretch>
            <a:fillRect/>
          </a:stretch>
        </p:blipFill>
        <p:spPr>
          <a:xfrm>
            <a:off x="342060" y="1892209"/>
            <a:ext cx="8543216" cy="4453711"/>
          </a:xfrm>
          <a:prstGeom prst="rect">
            <a:avLst/>
          </a:prstGeom>
        </p:spPr>
      </p:pic>
    </p:spTree>
    <p:extLst>
      <p:ext uri="{BB962C8B-B14F-4D97-AF65-F5344CB8AC3E}">
        <p14:creationId xmlns:p14="http://schemas.microsoft.com/office/powerpoint/2010/main" val="1236379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6966829"/>
      </p:ext>
    </p:extLst>
  </p:cSld>
  <p:clrMapOvr>
    <a:masterClrMapping/>
  </p:clrMapOvr>
</p:sld>
</file>

<file path=ppt/theme/theme1.xml><?xml version="1.0" encoding="utf-8"?>
<a:theme xmlns:a="http://schemas.openxmlformats.org/drawingml/2006/main" name="ABeam_Basic">
  <a:themeElements>
    <a:clrScheme name="ユーザー定義 8">
      <a:dk1>
        <a:srgbClr val="000000"/>
      </a:dk1>
      <a:lt1>
        <a:srgbClr val="FFFFFF"/>
      </a:lt1>
      <a:dk2>
        <a:srgbClr val="FFFFFF"/>
      </a:dk2>
      <a:lt2>
        <a:srgbClr val="000000"/>
      </a:lt2>
      <a:accent1>
        <a:srgbClr val="001964"/>
      </a:accent1>
      <a:accent2>
        <a:srgbClr val="7D6E59"/>
      </a:accent2>
      <a:accent3>
        <a:srgbClr val="F0EBE3"/>
      </a:accent3>
      <a:accent4>
        <a:srgbClr val="333333"/>
      </a:accent4>
      <a:accent5>
        <a:srgbClr val="C8BEAA"/>
      </a:accent5>
      <a:accent6>
        <a:srgbClr val="FFFFFF"/>
      </a:accent6>
      <a:hlink>
        <a:srgbClr val="001964"/>
      </a:hlink>
      <a:folHlink>
        <a:srgbClr val="001964"/>
      </a:folHlink>
    </a:clrScheme>
    <a:fontScheme name="ABeam">
      <a:majorFont>
        <a:latin typeface="Segoe UI"/>
        <a:ea typeface="游ゴシック"/>
        <a:cs typeface=""/>
      </a:majorFont>
      <a:minorFont>
        <a:latin typeface="Segoe UI"/>
        <a:ea typeface="游ゴシック Medium"/>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0EBE3"/>
        </a:solidFill>
        <a:ln w="3175" cap="flat" cmpd="sng" algn="ctr">
          <a:noFill/>
          <a:prstDash val="solid"/>
          <a:round/>
          <a:headEnd type="none" w="med" len="med"/>
          <a:tailEnd type="none" w="med" len="med"/>
        </a:ln>
        <a:effectLst/>
      </a:spPr>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defPPr algn="ctr">
          <a:defRPr kumimoji="1" sz="1600" dirty="0" err="1" smtClean="0">
            <a:cs typeface="Meiryo UI" panose="020B0604030504040204" pitchFamily="50" charset="-128"/>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0" fontAlgn="base" latinLnBrk="0" hangingPunct="0">
          <a:lnSpc>
            <a:spcPct val="120000"/>
          </a:lnSpc>
          <a:spcBef>
            <a:spcPct val="4000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ea typeface="ＭＳ Ｐゴシック" pitchFamily="50" charset="-128"/>
          </a:defRPr>
        </a:defPPr>
      </a:lstStyle>
    </a:lnDef>
    <a:txDef>
      <a:spPr>
        <a:noFill/>
      </a:spPr>
      <a:bodyPr wrap="none" rtlCol="0">
        <a:spAutoFit/>
      </a:bodyPr>
      <a:lstStyle>
        <a:defPPr algn="l">
          <a:defRPr kumimoji="1" sz="1650" dirty="0" smtClean="0">
            <a:latin typeface="Segoe UI" panose="020B0502040204020203" pitchFamily="34" charset="0"/>
            <a:cs typeface="Meiryo UI" panose="020B0604030504040204" pitchFamily="50" charset="-128"/>
          </a:defRPr>
        </a:defPPr>
      </a:lstStyle>
    </a:txDef>
  </a:objectDefaults>
  <a:extraClrSchemeLst>
    <a:extraClrScheme>
      <a:clrScheme name="ABeam_Basic 1">
        <a:dk1>
          <a:srgbClr val="000000"/>
        </a:dk1>
        <a:lt1>
          <a:srgbClr val="FFFFFF"/>
        </a:lt1>
        <a:dk2>
          <a:srgbClr val="FFFFFF"/>
        </a:dk2>
        <a:lt2>
          <a:srgbClr val="363636"/>
        </a:lt2>
        <a:accent1>
          <a:srgbClr val="D9E5EC"/>
        </a:accent1>
        <a:accent2>
          <a:srgbClr val="3FA6CC"/>
        </a:accent2>
        <a:accent3>
          <a:srgbClr val="FFFFFF"/>
        </a:accent3>
        <a:accent4>
          <a:srgbClr val="000000"/>
        </a:accent4>
        <a:accent5>
          <a:srgbClr val="E9F0F4"/>
        </a:accent5>
        <a:accent6>
          <a:srgbClr val="3896B9"/>
        </a:accent6>
        <a:hlink>
          <a:srgbClr val="4589AF"/>
        </a:hlink>
        <a:folHlink>
          <a:srgbClr val="8FB5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ABeam_PPT-template_WH_JP_4-3_2021019.potx" id="{6AB3E234-9C09-4AE3-89CF-2DBDBBDB4FE7}" vid="{A938745A-3AE1-4D54-9F69-81FB0A7D46E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