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microsoft.com/office/2020/02/relationships/classificationlabels" Target="docMetadata/LabelInfo.xml" />
</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8"/>
  </p:notesMasterIdLst>
  <p:handoutMasterIdLst>
    <p:handoutMasterId r:id="rId9"/>
  </p:handoutMasterIdLst>
  <p:sldIdLst>
    <p:sldId id="256" r:id="rId2"/>
    <p:sldId id="324" r:id="rId3"/>
    <p:sldId id="1615" r:id="rId4"/>
    <p:sldId id="1606" r:id="rId5"/>
    <p:sldId id="1614" r:id="rId6"/>
    <p:sldId id="1616" r:id="rId7"/>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2" userDrawn="1">
          <p15:clr>
            <a:srgbClr val="A4A3A4"/>
          </p15:clr>
        </p15:guide>
        <p15:guide id="2" orient="horz" pos="1094" userDrawn="1">
          <p15:clr>
            <a:srgbClr val="A4A3A4"/>
          </p15:clr>
        </p15:guide>
        <p15:guide id="3" pos="2880">
          <p15:clr>
            <a:srgbClr val="A4A3A4"/>
          </p15:clr>
        </p15:guide>
        <p15:guide id="4" pos="1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6E59"/>
    <a:srgbClr val="E3DED4"/>
    <a:srgbClr val="E0D5C5"/>
    <a:srgbClr val="E6E6E6"/>
    <a:srgbClr val="7D6E5A"/>
    <a:srgbClr val="F2F2F2"/>
    <a:srgbClr val="F4F2EE"/>
    <a:srgbClr val="C8BEAA"/>
    <a:srgbClr val="F0EBE3"/>
    <a:srgbClr val="A9D0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34" autoAdjust="0"/>
    <p:restoredTop sz="94660"/>
  </p:normalViewPr>
  <p:slideViewPr>
    <p:cSldViewPr snapToGrid="0">
      <p:cViewPr>
        <p:scale>
          <a:sx n="100" d="100"/>
          <a:sy n="100" d="100"/>
        </p:scale>
        <p:origin x="1253" y="-38"/>
      </p:cViewPr>
      <p:guideLst>
        <p:guide orient="horz" pos="572"/>
        <p:guide orient="horz" pos="1094"/>
        <p:guide pos="2880"/>
        <p:guide pos="158"/>
      </p:guideLst>
    </p:cSldViewPr>
  </p:slideViewPr>
  <p:notesTextViewPr>
    <p:cViewPr>
      <p:scale>
        <a:sx n="1" d="1"/>
        <a:sy n="1" d="1"/>
      </p:scale>
      <p:origin x="0" y="0"/>
    </p:cViewPr>
  </p:notesTextViewPr>
  <p:sorterViewPr>
    <p:cViewPr>
      <p:scale>
        <a:sx n="100" d="100"/>
        <a:sy n="100" d="100"/>
      </p:scale>
      <p:origin x="0" y="-350"/>
    </p:cViewPr>
  </p:sorterViewPr>
  <p:notesViewPr>
    <p:cSldViewPr snapToGrid="0">
      <p:cViewPr varScale="1">
        <p:scale>
          <a:sx n="52" d="100"/>
          <a:sy n="52" d="100"/>
        </p:scale>
        <p:origin x="3389" y="53"/>
      </p:cViewPr>
      <p:guideLst/>
    </p:cSldViewPr>
  </p:notes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notesMaster" Target="notesMasters/notesMaster1.xml" />
  <Relationship Id="rId13" Type="http://schemas.openxmlformats.org/officeDocument/2006/relationships/theme" Target="theme/theme1.xml" />
  <Relationship Id="rId3" Type="http://schemas.openxmlformats.org/officeDocument/2006/relationships/slide" Target="slides/slide2.xml" />
  <Relationship Id="rId7" Type="http://schemas.openxmlformats.org/officeDocument/2006/relationships/slide" Target="slides/slide6.xml" />
  <Relationship Id="rId12" Type="http://schemas.openxmlformats.org/officeDocument/2006/relationships/viewProps" Target="viewProp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slide" Target="slides/slide5.xml" />
  <Relationship Id="rId11" Type="http://schemas.openxmlformats.org/officeDocument/2006/relationships/presProps" Target="presProps.xml" />
  <Relationship Id="rId5" Type="http://schemas.openxmlformats.org/officeDocument/2006/relationships/slide" Target="slides/slide4.xml" />
  <Relationship Id="rId15" Type="http://schemas.microsoft.com/office/2018/10/relationships/authors" Target="authors.xml" />
  <Relationship Id="rId10" Type="http://schemas.openxmlformats.org/officeDocument/2006/relationships/commentAuthors" Target="commentAuthors.xml" />
  <Relationship Id="rId4" Type="http://schemas.openxmlformats.org/officeDocument/2006/relationships/slide" Target="slides/slide3.xml" />
  <Relationship Id="rId9" Type="http://schemas.openxmlformats.org/officeDocument/2006/relationships/handoutMaster" Target="handoutMasters/handoutMaster1.xml" />
  <Relationship Id="rId14" Type="http://schemas.openxmlformats.org/officeDocument/2006/relationships/tableStyles" Target="tableStyles.xml" />
</Relationships>
</file>

<file path=ppt/handoutMasters/_rels/handoutMaster1.xml.rels>&#65279;<?xml version="1.0" encoding="utf-8" standalone="yes"?>
<Relationships xmlns="http://schemas.openxmlformats.org/package/2006/relationships">
  <Relationship Id="rId1" Type="http://schemas.openxmlformats.org/officeDocument/2006/relationships/theme" Target="../theme/theme3.xml" />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EAD4622-2811-4353-8174-6F3AE6354B90}"/>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C1DDE45-5E93-4EFF-86C2-94725FFB0F70}"/>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04F973AC-89F2-4E84-AD42-F817CFE90A80}" type="datetimeFigureOut">
              <a:rPr kumimoji="1" lang="ja-JP" altLang="en-US" smtClean="0"/>
              <a:t>2026/6/19</a:t>
            </a:fld>
            <a:endParaRPr kumimoji="1" lang="ja-JP" altLang="en-US"/>
          </a:p>
        </p:txBody>
      </p:sp>
      <p:sp>
        <p:nvSpPr>
          <p:cNvPr id="4" name="フッター プレースホルダー 3">
            <a:extLst>
              <a:ext uri="{FF2B5EF4-FFF2-40B4-BE49-F238E27FC236}">
                <a16:creationId xmlns:a16="http://schemas.microsoft.com/office/drawing/2014/main" id="{33906903-550A-49D6-8F38-884D7208ACF1}"/>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87403F0C-ABC5-4296-A211-A7CC1A5BEBFD}"/>
              </a:ext>
            </a:extLst>
          </p:cNvPr>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8F0BACB3-4B18-425B-9610-1A5D1A1D3E86}" type="slidenum">
              <a:rPr kumimoji="1" lang="ja-JP" altLang="en-US" smtClean="0"/>
              <a:t>‹#›</a:t>
            </a:fld>
            <a:endParaRPr kumimoji="1" lang="ja-JP" altLang="en-US"/>
          </a:p>
        </p:txBody>
      </p:sp>
    </p:spTree>
    <p:extLst>
      <p:ext uri="{BB962C8B-B14F-4D97-AF65-F5344CB8AC3E}">
        <p14:creationId xmlns:p14="http://schemas.microsoft.com/office/powerpoint/2010/main" val="1475318167"/>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B1A5748F-5D5D-4066-BB65-F1BB8380C39C}" type="datetimeFigureOut">
              <a:rPr kumimoji="1" lang="ja-JP" altLang="en-US" smtClean="0"/>
              <a:t>2026/6/19</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09A1A9E-829B-4BD4-88FF-3F1FDC06B270}" type="slidenum">
              <a:rPr kumimoji="1" lang="ja-JP" altLang="en-US" smtClean="0"/>
              <a:t>‹#›</a:t>
            </a:fld>
            <a:endParaRPr kumimoji="1" lang="ja-JP" altLang="en-US"/>
          </a:p>
        </p:txBody>
      </p:sp>
    </p:spTree>
    <p:extLst>
      <p:ext uri="{BB962C8B-B14F-4D97-AF65-F5344CB8AC3E}">
        <p14:creationId xmlns:p14="http://schemas.microsoft.com/office/powerpoint/2010/main" val="7105834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bg>
      <p:bgPr>
        <a:solidFill>
          <a:srgbClr val="F0EBE3"/>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ctrTitle" hasCustomPrompt="1"/>
          </p:nvPr>
        </p:nvSpPr>
        <p:spPr bwMode="auto">
          <a:xfrm>
            <a:off x="1008222" y="1649507"/>
            <a:ext cx="3563779" cy="205320"/>
          </a:xfrm>
          <a:prstGeom prst="rect">
            <a:avLst/>
          </a:prstGeom>
        </p:spPr>
        <p:txBody>
          <a:bodyPr lIns="0" tIns="0" rIns="0" bIns="0" anchor="ctr" anchorCtr="0"/>
          <a:lstStyle>
            <a:lvl1pPr algn="l">
              <a:lnSpc>
                <a:spcPct val="100000"/>
              </a:lnSpc>
              <a:defRPr sz="2000" baseline="0">
                <a:solidFill>
                  <a:schemeClr val="tx1"/>
                </a:solidFill>
                <a:latin typeface="Segoe UI" panose="020B0502040204020203" pitchFamily="34" charset="0"/>
                <a:ea typeface="游ゴシック" panose="020B0400000000000000" pitchFamily="50" charset="-128"/>
              </a:defRPr>
            </a:lvl1pPr>
          </a:lstStyle>
          <a:p>
            <a:pPr lvl="0"/>
            <a:r>
              <a:rPr lang="ja-JP" altLang="en-US" noProof="0" dirty="0"/>
              <a:t>タイトルを入力して下さい</a:t>
            </a:r>
            <a:endParaRPr lang="ja-JP" altLang="ja-JP" noProof="0" dirty="0"/>
          </a:p>
        </p:txBody>
      </p:sp>
      <p:sp>
        <p:nvSpPr>
          <p:cNvPr id="139267" name="Rectangle 3"/>
          <p:cNvSpPr>
            <a:spLocks noGrp="1" noChangeArrowheads="1"/>
          </p:cNvSpPr>
          <p:nvPr>
            <p:ph type="subTitle" idx="1" hasCustomPrompt="1"/>
          </p:nvPr>
        </p:nvSpPr>
        <p:spPr>
          <a:xfrm>
            <a:off x="1008223" y="2083079"/>
            <a:ext cx="3563779" cy="205320"/>
          </a:xfrm>
          <a:prstGeom prst="rect">
            <a:avLst/>
          </a:prstGeom>
        </p:spPr>
        <p:txBody>
          <a:bodyPr lIns="0" tIns="0" rIns="0" bIns="0" anchor="ctr" anchorCtr="0"/>
          <a:lstStyle>
            <a:lvl1pPr marL="0" indent="0" algn="l">
              <a:lnSpc>
                <a:spcPct val="83000"/>
              </a:lnSpc>
              <a:defRPr sz="1651" b="0" i="0" baseline="0">
                <a:solidFill>
                  <a:schemeClr val="tx1"/>
                </a:solidFill>
                <a:latin typeface="Segoe UI" panose="020B0502040204020203" pitchFamily="34" charset="0"/>
                <a:ea typeface="游ゴシック Medium" panose="020B0500000000000000" pitchFamily="50" charset="-128"/>
              </a:defRPr>
            </a:lvl1pPr>
          </a:lstStyle>
          <a:p>
            <a:pPr lvl="0"/>
            <a:r>
              <a:rPr lang="ja-JP" altLang="en-US" noProof="0" dirty="0"/>
              <a:t>サブタイトルを入力して下さい</a:t>
            </a:r>
            <a:endParaRPr lang="ja-JP" altLang="ja-JP" noProof="0" dirty="0"/>
          </a:p>
        </p:txBody>
      </p:sp>
      <p:sp>
        <p:nvSpPr>
          <p:cNvPr id="19" name="正方形/長方形 18">
            <a:extLst>
              <a:ext uri="{FF2B5EF4-FFF2-40B4-BE49-F238E27FC236}">
                <a16:creationId xmlns:a16="http://schemas.microsoft.com/office/drawing/2014/main" id="{2B764280-3327-6B4E-89B4-4028B38942B3}"/>
              </a:ext>
            </a:extLst>
          </p:cNvPr>
          <p:cNvSpPr/>
          <p:nvPr userDrawn="1"/>
        </p:nvSpPr>
        <p:spPr bwMode="auto">
          <a:xfrm>
            <a:off x="800280" y="1616852"/>
            <a:ext cx="34289" cy="1259701"/>
          </a:xfrm>
          <a:prstGeom prst="rect">
            <a:avLst/>
          </a:prstGeom>
          <a:solidFill>
            <a:schemeClr val="accent4"/>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71315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bg>
      <p:bgPr>
        <a:solidFill>
          <a:srgbClr val="FFFFFF"/>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D9ED153-B006-F74D-980E-64C53313540E}"/>
              </a:ext>
            </a:extLst>
          </p:cNvPr>
          <p:cNvSpPr/>
          <p:nvPr userDrawn="1"/>
        </p:nvSpPr>
        <p:spPr bwMode="ltGray">
          <a:xfrm>
            <a:off x="0" y="6554792"/>
            <a:ext cx="9144000" cy="305076"/>
          </a:xfrm>
          <a:prstGeom prst="rect">
            <a:avLst/>
          </a:prstGeom>
          <a:solidFill>
            <a:schemeClr val="tx1"/>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3">
            <a:extLst>
              <a:ext uri="{FF2B5EF4-FFF2-40B4-BE49-F238E27FC236}">
                <a16:creationId xmlns:a16="http://schemas.microsoft.com/office/drawing/2014/main" id="{163BD6B8-5A89-F34E-9290-D1B7621492F2}"/>
              </a:ext>
            </a:extLst>
          </p:cNvPr>
          <p:cNvSpPr>
            <a:spLocks noGrp="1" noChangeArrowheads="1"/>
          </p:cNvSpPr>
          <p:nvPr>
            <p:ph type="title" hasCustomPrompt="1"/>
          </p:nvPr>
        </p:nvSpPr>
        <p:spPr bwMode="gray">
          <a:xfrm>
            <a:off x="446278" y="104789"/>
            <a:ext cx="7559357" cy="554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baseline="0">
                <a:solidFill>
                  <a:schemeClr val="bg2"/>
                </a:solidFill>
                <a:latin typeface="Segoe UI" panose="020B0502040204020203" pitchFamily="34" charset="0"/>
              </a:defRPr>
            </a:lvl1pPr>
          </a:lstStyle>
          <a:p>
            <a:pPr lvl="0"/>
            <a:r>
              <a:rPr lang="ja-JP" altLang="en-US" dirty="0"/>
              <a:t>ページタイトルを入力して下さい</a:t>
            </a:r>
            <a:br>
              <a:rPr lang="en-US" altLang="ja-JP" dirty="0"/>
            </a:br>
            <a:r>
              <a:rPr lang="en-US" altLang="ja-JP" dirty="0"/>
              <a:t>Click to edit page title</a:t>
            </a:r>
            <a:endParaRPr lang="ja-JP" altLang="ja-JP" dirty="0"/>
          </a:p>
        </p:txBody>
      </p:sp>
      <p:sp>
        <p:nvSpPr>
          <p:cNvPr id="12" name="正方形/長方形 11">
            <a:extLst>
              <a:ext uri="{FF2B5EF4-FFF2-40B4-BE49-F238E27FC236}">
                <a16:creationId xmlns:a16="http://schemas.microsoft.com/office/drawing/2014/main" id="{4EF2AA17-4971-204E-BB8D-226B4B370A32}"/>
              </a:ext>
            </a:extLst>
          </p:cNvPr>
          <p:cNvSpPr/>
          <p:nvPr userDrawn="1"/>
        </p:nvSpPr>
        <p:spPr bwMode="auto">
          <a:xfrm>
            <a:off x="285253" y="83867"/>
            <a:ext cx="54000" cy="576000"/>
          </a:xfrm>
          <a:prstGeom prst="rect">
            <a:avLst/>
          </a:prstGeom>
          <a:solidFill>
            <a:schemeClr val="accent4"/>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コンテンツ プレースホルダー 2">
            <a:extLst>
              <a:ext uri="{FF2B5EF4-FFF2-40B4-BE49-F238E27FC236}">
                <a16:creationId xmlns:a16="http://schemas.microsoft.com/office/drawing/2014/main" id="{D17C5232-3A91-E147-AF8A-FD29D3E4452E}"/>
              </a:ext>
            </a:extLst>
          </p:cNvPr>
          <p:cNvSpPr>
            <a:spLocks noGrp="1"/>
          </p:cNvSpPr>
          <p:nvPr>
            <p:ph idx="10" hasCustomPrompt="1"/>
          </p:nvPr>
        </p:nvSpPr>
        <p:spPr>
          <a:xfrm>
            <a:off x="446276" y="837656"/>
            <a:ext cx="7965000" cy="360000"/>
          </a:xfrm>
          <a:prstGeom prst="rect">
            <a:avLst/>
          </a:prstGeom>
        </p:spPr>
        <p:txBody>
          <a:bodyPr lIns="0" tIns="0" rIns="0" bIns="0"/>
          <a:lstStyle>
            <a:lvl1pPr marL="0" indent="0">
              <a:lnSpc>
                <a:spcPct val="100000"/>
              </a:lnSpc>
              <a:spcBef>
                <a:spcPts val="0"/>
              </a:spcBef>
              <a:defRPr sz="1800" baseline="0">
                <a:solidFill>
                  <a:schemeClr val="bg2"/>
                </a:solidFill>
                <a:latin typeface="Segoe UI" panose="020B0502040204020203" pitchFamily="34" charset="0"/>
                <a:ea typeface="游ゴシック Medium" panose="020B0500000000000000" pitchFamily="50" charset="-128"/>
              </a:defRPr>
            </a:lvl1pPr>
            <a:lvl2pPr>
              <a:lnSpc>
                <a:spcPct val="100000"/>
              </a:lnSpc>
              <a:defRPr>
                <a:solidFill>
                  <a:schemeClr val="bg2"/>
                </a:solidFill>
              </a:defRPr>
            </a:lvl2pPr>
            <a:lvl3pPr>
              <a:lnSpc>
                <a:spcPct val="100000"/>
              </a:lnSpc>
              <a:defRPr>
                <a:solidFill>
                  <a:schemeClr val="bg2"/>
                </a:solidFill>
              </a:defRPr>
            </a:lvl3pPr>
          </a:lstStyle>
          <a:p>
            <a:pPr lvl="0"/>
            <a:r>
              <a:rPr lang="ja-JP" altLang="en-US" dirty="0"/>
              <a:t>テキストを編集 </a:t>
            </a:r>
            <a:r>
              <a:rPr lang="en-US" altLang="ja-JP" dirty="0"/>
              <a:t>Click to edit Master text styles</a:t>
            </a:r>
          </a:p>
        </p:txBody>
      </p:sp>
      <p:sp>
        <p:nvSpPr>
          <p:cNvPr id="11" name="タイトル 1">
            <a:extLst>
              <a:ext uri="{FF2B5EF4-FFF2-40B4-BE49-F238E27FC236}">
                <a16:creationId xmlns:a16="http://schemas.microsoft.com/office/drawing/2014/main" id="{25F26C02-72C8-4DB9-A080-952E4C0FA6D9}"/>
              </a:ext>
            </a:extLst>
          </p:cNvPr>
          <p:cNvSpPr txBox="1">
            <a:spLocks/>
          </p:cNvSpPr>
          <p:nvPr userDrawn="1"/>
        </p:nvSpPr>
        <p:spPr>
          <a:xfrm>
            <a:off x="457200" y="236222"/>
            <a:ext cx="8229600" cy="445247"/>
          </a:xfrm>
          <a:prstGeom prst="rect">
            <a:avLst/>
          </a:prstGeom>
        </p:spPr>
        <p:txBody>
          <a:bodyPr/>
          <a:lstStyle>
            <a:lvl1pPr algn="l" rtl="0" fontAlgn="base">
              <a:lnSpc>
                <a:spcPct val="100000"/>
              </a:lnSpc>
              <a:spcBef>
                <a:spcPct val="0"/>
              </a:spcBef>
              <a:spcAft>
                <a:spcPct val="0"/>
              </a:spcAft>
              <a:defRPr sz="2000" b="1" i="0" baseline="0">
                <a:solidFill>
                  <a:schemeClr val="tx1"/>
                </a:solidFill>
                <a:latin typeface="Yu Gothic" panose="020B0400000000000000" pitchFamily="34" charset="-128"/>
                <a:ea typeface="Yu Gothic" panose="020B0400000000000000" pitchFamily="34" charset="-128"/>
                <a:cs typeface="+mj-cs"/>
              </a:defRPr>
            </a:lvl1pPr>
            <a:lvl2pPr algn="l" rtl="0" fontAlgn="base">
              <a:spcBef>
                <a:spcPct val="0"/>
              </a:spcBef>
              <a:spcAft>
                <a:spcPct val="0"/>
              </a:spcAft>
              <a:defRPr sz="2400">
                <a:solidFill>
                  <a:schemeClr val="tx2"/>
                </a:solidFill>
                <a:latin typeface="Arial" charset="0"/>
                <a:ea typeface="ＭＳ Ｐゴシック" pitchFamily="50" charset="-128"/>
              </a:defRPr>
            </a:lvl2pPr>
            <a:lvl3pPr algn="l" rtl="0" fontAlgn="base">
              <a:spcBef>
                <a:spcPct val="0"/>
              </a:spcBef>
              <a:spcAft>
                <a:spcPct val="0"/>
              </a:spcAft>
              <a:defRPr sz="2400">
                <a:solidFill>
                  <a:schemeClr val="tx2"/>
                </a:solidFill>
                <a:latin typeface="Arial" charset="0"/>
                <a:ea typeface="ＭＳ Ｐゴシック" pitchFamily="50" charset="-128"/>
              </a:defRPr>
            </a:lvl3pPr>
            <a:lvl4pPr algn="l" rtl="0" fontAlgn="base">
              <a:spcBef>
                <a:spcPct val="0"/>
              </a:spcBef>
              <a:spcAft>
                <a:spcPct val="0"/>
              </a:spcAft>
              <a:defRPr sz="2400">
                <a:solidFill>
                  <a:schemeClr val="tx2"/>
                </a:solidFill>
                <a:latin typeface="Arial" charset="0"/>
                <a:ea typeface="ＭＳ Ｐゴシック" pitchFamily="50" charset="-128"/>
              </a:defRPr>
            </a:lvl4pPr>
            <a:lvl5pPr algn="l" rtl="0" fontAlgn="base">
              <a:spcBef>
                <a:spcPct val="0"/>
              </a:spcBef>
              <a:spcAft>
                <a:spcPct val="0"/>
              </a:spcAft>
              <a:defRPr sz="2400">
                <a:solidFill>
                  <a:schemeClr val="tx2"/>
                </a:solidFill>
                <a:latin typeface="Arial" charset="0"/>
                <a:ea typeface="ＭＳ Ｐゴシック" pitchFamily="50" charset="-128"/>
              </a:defRPr>
            </a:lvl5pPr>
            <a:lvl6pPr marL="457200" algn="l" rtl="0" fontAlgn="base">
              <a:spcBef>
                <a:spcPct val="0"/>
              </a:spcBef>
              <a:spcAft>
                <a:spcPct val="0"/>
              </a:spcAft>
              <a:defRPr sz="2400">
                <a:solidFill>
                  <a:schemeClr val="tx2"/>
                </a:solidFill>
                <a:latin typeface="Arial" charset="0"/>
                <a:ea typeface="ＭＳ Ｐゴシック" pitchFamily="50" charset="-128"/>
              </a:defRPr>
            </a:lvl6pPr>
            <a:lvl7pPr marL="914400" algn="l" rtl="0" fontAlgn="base">
              <a:spcBef>
                <a:spcPct val="0"/>
              </a:spcBef>
              <a:spcAft>
                <a:spcPct val="0"/>
              </a:spcAft>
              <a:defRPr sz="2400">
                <a:solidFill>
                  <a:schemeClr val="tx2"/>
                </a:solidFill>
                <a:latin typeface="Arial" charset="0"/>
                <a:ea typeface="ＭＳ Ｐゴシック" pitchFamily="50" charset="-128"/>
              </a:defRPr>
            </a:lvl7pPr>
            <a:lvl8pPr marL="1371600" algn="l" rtl="0" fontAlgn="base">
              <a:spcBef>
                <a:spcPct val="0"/>
              </a:spcBef>
              <a:spcAft>
                <a:spcPct val="0"/>
              </a:spcAft>
              <a:defRPr sz="2400">
                <a:solidFill>
                  <a:schemeClr val="tx2"/>
                </a:solidFill>
                <a:latin typeface="Arial" charset="0"/>
                <a:ea typeface="ＭＳ Ｐゴシック" pitchFamily="50" charset="-128"/>
              </a:defRPr>
            </a:lvl8pPr>
            <a:lvl9pPr marL="1828800" algn="l" rtl="0" fontAlgn="base">
              <a:spcBef>
                <a:spcPct val="0"/>
              </a:spcBef>
              <a:spcAft>
                <a:spcPct val="0"/>
              </a:spcAft>
              <a:defRPr sz="2400">
                <a:solidFill>
                  <a:schemeClr val="tx2"/>
                </a:solidFill>
                <a:latin typeface="Arial" charset="0"/>
                <a:ea typeface="ＭＳ Ｐゴシック" pitchFamily="50" charset="-128"/>
              </a:defRPr>
            </a:lvl9pPr>
          </a:lstStyle>
          <a:p>
            <a:pPr eaLnBrk="1" hangingPunct="1"/>
            <a:endParaRPr kumimoji="1" lang="ja-JP" altLang="en-US" sz="2000" kern="0" dirty="0"/>
          </a:p>
        </p:txBody>
      </p:sp>
      <p:sp>
        <p:nvSpPr>
          <p:cNvPr id="17" name="Rectangle 5">
            <a:extLst>
              <a:ext uri="{FF2B5EF4-FFF2-40B4-BE49-F238E27FC236}">
                <a16:creationId xmlns:a16="http://schemas.microsoft.com/office/drawing/2014/main" id="{3BAEFE9A-E04E-4B7D-A7DD-5C3D62A52ADF}"/>
              </a:ext>
            </a:extLst>
          </p:cNvPr>
          <p:cNvSpPr txBox="1">
            <a:spLocks noChangeArrowheads="1"/>
          </p:cNvSpPr>
          <p:nvPr userDrawn="1"/>
        </p:nvSpPr>
        <p:spPr bwMode="auto">
          <a:xfrm>
            <a:off x="216000" y="6640773"/>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l" rtl="0" eaLnBrk="0" fontAlgn="base" hangingPunct="0">
              <a:lnSpc>
                <a:spcPct val="100000"/>
              </a:lnSpc>
              <a:spcBef>
                <a:spcPct val="0"/>
              </a:spcBef>
              <a:spcAft>
                <a:spcPct val="0"/>
              </a:spcAft>
              <a:defRPr sz="9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fld id="{53E59A0F-BB7A-4FFB-A1BA-8908693D5CBD}" type="slidenum">
              <a:rPr lang="ja-JP" altLang="en-US" sz="1000" b="0" i="0" baseline="0" smtClean="0">
                <a:solidFill>
                  <a:srgbClr val="FFFFFF"/>
                </a:solidFill>
                <a:latin typeface="+mn-ea"/>
                <a:ea typeface="+mn-ea"/>
              </a:rPr>
              <a:pPr/>
              <a:t>‹#›</a:t>
            </a:fld>
            <a:endParaRPr lang="en-US" altLang="ja-JP" sz="1000" b="0" i="0" baseline="0" dirty="0">
              <a:solidFill>
                <a:srgbClr val="FFFFFF"/>
              </a:solidFill>
              <a:latin typeface="+mn-ea"/>
              <a:ea typeface="+mn-ea"/>
            </a:endParaRPr>
          </a:p>
        </p:txBody>
      </p:sp>
    </p:spTree>
    <p:extLst>
      <p:ext uri="{BB962C8B-B14F-4D97-AF65-F5344CB8AC3E}">
        <p14:creationId xmlns:p14="http://schemas.microsoft.com/office/powerpoint/2010/main" val="27287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中扉">
    <p:bg>
      <p:bgPr>
        <a:solidFill>
          <a:srgbClr val="FFFFFF"/>
        </a:solidFill>
        <a:effectLst/>
      </p:bgPr>
    </p:bg>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857A34D3-EC07-426E-A564-C4C0C36A825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5347068" y="0"/>
            <a:ext cx="3796931" cy="6858000"/>
          </a:xfrm>
          <a:prstGeom prst="rect">
            <a:avLst/>
          </a:prstGeom>
        </p:spPr>
      </p:pic>
      <p:sp>
        <p:nvSpPr>
          <p:cNvPr id="9" name="Rectangle 3">
            <a:extLst>
              <a:ext uri="{FF2B5EF4-FFF2-40B4-BE49-F238E27FC236}">
                <a16:creationId xmlns:a16="http://schemas.microsoft.com/office/drawing/2014/main" id="{4A596544-D1C1-554A-9444-1CAFCDC94E10}"/>
              </a:ext>
            </a:extLst>
          </p:cNvPr>
          <p:cNvSpPr>
            <a:spLocks noGrp="1" noChangeArrowheads="1"/>
          </p:cNvSpPr>
          <p:nvPr>
            <p:ph type="title"/>
          </p:nvPr>
        </p:nvSpPr>
        <p:spPr bwMode="gray">
          <a:xfrm>
            <a:off x="1008222" y="3013851"/>
            <a:ext cx="3995579" cy="324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baseline="0">
                <a:latin typeface="Segoe UI" panose="020B0502040204020203" pitchFamily="34" charset="0"/>
                <a:ea typeface="游ゴシック" panose="020B0400000000000000" pitchFamily="50" charset="-128"/>
              </a:defRPr>
            </a:lvl1pPr>
          </a:lstStyle>
          <a:p>
            <a:pPr lvl="0"/>
            <a:r>
              <a:rPr lang="ja-JP" altLang="en-US"/>
              <a:t>マスター タイトルの書式設定</a:t>
            </a:r>
            <a:endParaRPr lang="ja-JP" altLang="ja-JP" dirty="0"/>
          </a:p>
        </p:txBody>
      </p:sp>
      <p:sp>
        <p:nvSpPr>
          <p:cNvPr id="10" name="正方形/長方形 9">
            <a:extLst>
              <a:ext uri="{FF2B5EF4-FFF2-40B4-BE49-F238E27FC236}">
                <a16:creationId xmlns:a16="http://schemas.microsoft.com/office/drawing/2014/main" id="{B53324B6-CD34-5940-AFFE-6D19C979726A}"/>
              </a:ext>
            </a:extLst>
          </p:cNvPr>
          <p:cNvSpPr/>
          <p:nvPr userDrawn="1"/>
        </p:nvSpPr>
        <p:spPr bwMode="auto">
          <a:xfrm>
            <a:off x="800280" y="3013852"/>
            <a:ext cx="34289" cy="827901"/>
          </a:xfrm>
          <a:prstGeom prst="rect">
            <a:avLst/>
          </a:prstGeom>
          <a:solidFill>
            <a:srgbClr val="333333"/>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游ゴシック" panose="020B0400000000000000" pitchFamily="50" charset="-128"/>
              <a:ea typeface="游ゴシック" panose="020B0400000000000000" pitchFamily="50" charset="-128"/>
              <a:cs typeface="Meiryo UI" panose="020B0604030504040204" pitchFamily="50" charset="-128"/>
            </a:endParaRPr>
          </a:p>
        </p:txBody>
      </p:sp>
      <p:sp>
        <p:nvSpPr>
          <p:cNvPr id="12" name="Rectangle 3">
            <a:extLst>
              <a:ext uri="{FF2B5EF4-FFF2-40B4-BE49-F238E27FC236}">
                <a16:creationId xmlns:a16="http://schemas.microsoft.com/office/drawing/2014/main" id="{F685A9DB-EC76-CD45-985E-3580CDA0DBEE}"/>
              </a:ext>
            </a:extLst>
          </p:cNvPr>
          <p:cNvSpPr>
            <a:spLocks noGrp="1" noChangeArrowheads="1"/>
          </p:cNvSpPr>
          <p:nvPr>
            <p:ph type="subTitle" idx="1" hasCustomPrompt="1"/>
          </p:nvPr>
        </p:nvSpPr>
        <p:spPr>
          <a:xfrm>
            <a:off x="1008222" y="3564757"/>
            <a:ext cx="3995579" cy="324207"/>
          </a:xfrm>
          <a:prstGeom prst="rect">
            <a:avLst/>
          </a:prstGeom>
        </p:spPr>
        <p:txBody>
          <a:bodyPr lIns="0" tIns="0" rIns="0" bIns="0" anchor="ctr" anchorCtr="0"/>
          <a:lstStyle>
            <a:lvl1pPr marL="0" indent="0" algn="l">
              <a:lnSpc>
                <a:spcPct val="83000"/>
              </a:lnSpc>
              <a:defRPr sz="1651" b="0" i="0" baseline="0">
                <a:latin typeface="Segoe UI" panose="020B0502040204020203" pitchFamily="34" charset="0"/>
                <a:ea typeface="游ゴシック Medium" panose="020B0500000000000000" pitchFamily="50" charset="-128"/>
              </a:defRPr>
            </a:lvl1pPr>
          </a:lstStyle>
          <a:p>
            <a:pPr lvl="0"/>
            <a:r>
              <a:rPr lang="ja-JP" altLang="en-US" noProof="0" dirty="0"/>
              <a:t>サブタイトルを入力して下さい</a:t>
            </a:r>
            <a:endParaRPr lang="ja-JP" altLang="ja-JP" noProof="0" dirty="0"/>
          </a:p>
        </p:txBody>
      </p:sp>
      <p:sp>
        <p:nvSpPr>
          <p:cNvPr id="8" name="Rectangle 5">
            <a:extLst>
              <a:ext uri="{FF2B5EF4-FFF2-40B4-BE49-F238E27FC236}">
                <a16:creationId xmlns:a16="http://schemas.microsoft.com/office/drawing/2014/main" id="{D8A05484-7EFE-4A6E-505D-ED90A8AD3A54}"/>
              </a:ext>
            </a:extLst>
          </p:cNvPr>
          <p:cNvSpPr txBox="1">
            <a:spLocks noChangeArrowheads="1"/>
          </p:cNvSpPr>
          <p:nvPr userDrawn="1"/>
        </p:nvSpPr>
        <p:spPr bwMode="auto">
          <a:xfrm>
            <a:off x="216000" y="6649482"/>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l" rtl="0" eaLnBrk="0" fontAlgn="base" hangingPunct="0">
              <a:lnSpc>
                <a:spcPct val="100000"/>
              </a:lnSpc>
              <a:spcBef>
                <a:spcPct val="0"/>
              </a:spcBef>
              <a:spcAft>
                <a:spcPct val="0"/>
              </a:spcAft>
              <a:defRPr sz="9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fld id="{53E59A0F-BB7A-4FFB-A1BA-8908693D5CBD}" type="slidenum">
              <a:rPr lang="ja-JP" altLang="en-US" sz="1000" b="0" i="0" baseline="0" smtClean="0">
                <a:solidFill>
                  <a:schemeClr val="tx1"/>
                </a:solidFill>
                <a:latin typeface="Yu Gothic UI" panose="020B0500000000000000" pitchFamily="50" charset="-128"/>
                <a:ea typeface="Yu Gothic UI" panose="020B0500000000000000" pitchFamily="50" charset="-128"/>
              </a:rPr>
              <a:pPr/>
              <a:t>‹#›</a:t>
            </a:fld>
            <a:endParaRPr lang="en-US" altLang="ja-JP" sz="1000" b="0" i="0" baseline="0"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676046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裏表紙">
    <p:bg>
      <p:bgPr>
        <a:solidFill>
          <a:srgbClr val="F0EBE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8564664"/>
      </p:ext>
    </p:extLst>
  </p:cSld>
  <p:clrMapOvr>
    <a:masterClrMapping/>
  </p:clrMapOvr>
</p:sldLayout>
</file>

<file path=ppt/slideMasters/_rels/slideMaster1.xml.rels>&#65279;<?xml version="1.0" encoding="utf-8" standalone="yes"?>
<Relationships xmlns="http://schemas.openxmlformats.org/package/2006/relationships">
  <Relationship Id="rId3" Type="http://schemas.openxmlformats.org/officeDocument/2006/relationships/slideLayout" Target="../slideLayouts/slideLayout3.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5" Type="http://schemas.openxmlformats.org/officeDocument/2006/relationships/theme" Target="../theme/theme1.xml" />
  <Relationship Id="rId4" Type="http://schemas.openxmlformats.org/officeDocument/2006/relationships/slideLayout" Target="../slideLayouts/slideLayout4.xml" />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46258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p:txStyles>
    <p:titleStyle>
      <a:lvl1pPr algn="l" rtl="0" eaLnBrk="1" fontAlgn="base" hangingPunct="1">
        <a:lnSpc>
          <a:spcPct val="100000"/>
        </a:lnSpc>
        <a:spcBef>
          <a:spcPct val="0"/>
        </a:spcBef>
        <a:spcAft>
          <a:spcPct val="0"/>
        </a:spcAft>
        <a:defRPr kumimoji="1" sz="2000" b="1" i="0" baseline="0">
          <a:solidFill>
            <a:schemeClr val="tx1"/>
          </a:solidFill>
          <a:latin typeface="Yu Gothic" panose="020B0400000000000000" pitchFamily="34" charset="-128"/>
          <a:ea typeface="Yu Gothic" panose="020B0400000000000000" pitchFamily="34" charset="-128"/>
          <a:cs typeface="+mj-cs"/>
        </a:defRPr>
      </a:lvl1pPr>
      <a:lvl2pPr algn="l"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189" algn="l"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377" algn="l"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566" algn="l"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754" algn="l"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180970" indent="-180970" algn="l" rtl="0" eaLnBrk="1" fontAlgn="base" hangingPunct="1">
        <a:lnSpc>
          <a:spcPct val="100000"/>
        </a:lnSpc>
        <a:spcBef>
          <a:spcPct val="40000"/>
        </a:spcBef>
        <a:spcAft>
          <a:spcPct val="0"/>
        </a:spcAft>
        <a:defRPr kumimoji="1" sz="1651" b="0" i="0" baseline="0">
          <a:solidFill>
            <a:schemeClr val="tx1"/>
          </a:solidFill>
          <a:latin typeface="Yu Gothic Medium" panose="020B0400000000000000" pitchFamily="34" charset="-128"/>
          <a:ea typeface="Yu Gothic Medium" panose="020B0400000000000000" pitchFamily="34" charset="-128"/>
          <a:cs typeface="+mn-cs"/>
        </a:defRPr>
      </a:lvl1pPr>
      <a:lvl2pPr marL="531800" indent="-171446" algn="l" rtl="0" eaLnBrk="1" fontAlgn="base" hangingPunct="1">
        <a:lnSpc>
          <a:spcPct val="100000"/>
        </a:lnSpc>
        <a:spcBef>
          <a:spcPct val="40000"/>
        </a:spcBef>
        <a:spcAft>
          <a:spcPct val="0"/>
        </a:spcAft>
        <a:buChar char="•"/>
        <a:defRPr kumimoji="1" sz="1651" b="0" i="0" baseline="0">
          <a:solidFill>
            <a:schemeClr val="tx1"/>
          </a:solidFill>
          <a:latin typeface="Yu Gothic Medium" panose="020B0400000000000000" pitchFamily="34" charset="-128"/>
          <a:ea typeface="Yu Gothic Medium" panose="020B0400000000000000" pitchFamily="34" charset="-128"/>
        </a:defRPr>
      </a:lvl2pPr>
      <a:lvl3pPr marL="904852" indent="-193670" algn="l" rtl="0" eaLnBrk="1" fontAlgn="base" hangingPunct="1">
        <a:lnSpc>
          <a:spcPct val="100000"/>
        </a:lnSpc>
        <a:spcBef>
          <a:spcPct val="40000"/>
        </a:spcBef>
        <a:spcAft>
          <a:spcPct val="0"/>
        </a:spcAft>
        <a:buChar char="•"/>
        <a:defRPr kumimoji="1" sz="1651" b="0" i="0" baseline="0">
          <a:solidFill>
            <a:schemeClr val="tx1"/>
          </a:solidFill>
          <a:latin typeface="Yu Gothic Medium" panose="020B0400000000000000" pitchFamily="34" charset="-128"/>
          <a:ea typeface="Yu Gothic Medium" panose="020B0400000000000000" pitchFamily="34" charset="-128"/>
        </a:defRPr>
      </a:lvl3pPr>
      <a:lvl4pPr marL="1247743"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4pPr>
      <a:lvl5pPr marL="1600160"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5pPr>
      <a:lvl6pPr marL="2057349"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6pPr>
      <a:lvl7pPr marL="2514537"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7pPr>
      <a:lvl8pPr marL="2971726"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8pPr>
      <a:lvl9pPr marL="3428914"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1" Type="http://schemas.openxmlformats.org/officeDocument/2006/relationships/slideLayout" Target="../slideLayouts/slideLayout4.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3">
            <a:extLst>
              <a:ext uri="{FF2B5EF4-FFF2-40B4-BE49-F238E27FC236}">
                <a16:creationId xmlns:a16="http://schemas.microsoft.com/office/drawing/2014/main" id="{6A20CBD2-A82A-723A-2196-EA2629A92FB6}"/>
              </a:ext>
            </a:extLst>
          </p:cNvPr>
          <p:cNvSpPr>
            <a:spLocks noGrp="1"/>
          </p:cNvSpPr>
          <p:nvPr>
            <p:ph type="ctrTitle"/>
          </p:nvPr>
        </p:nvSpPr>
        <p:spPr>
          <a:xfrm>
            <a:off x="902758" y="1652339"/>
            <a:ext cx="4931512" cy="1208786"/>
          </a:xfrm>
        </p:spPr>
        <p:txBody>
          <a:bodyPr anchor="ctr">
            <a:noAutofit/>
          </a:bodyPr>
          <a:lstStyle/>
          <a:p>
            <a:r>
              <a:rPr kumimoji="1" lang="ja-JP" altLang="en-US" dirty="0">
                <a:latin typeface="Yu Gothic UI" panose="020B0500000000000000" pitchFamily="50" charset="-128"/>
                <a:ea typeface="Yu Gothic UI" panose="020B0500000000000000" pitchFamily="50" charset="-128"/>
              </a:rPr>
              <a:t>補足資料２</a:t>
            </a:r>
            <a:r>
              <a:rPr kumimoji="1" lang="en-US" altLang="ja-JP" dirty="0">
                <a:latin typeface="Yu Gothic UI" panose="020B0500000000000000" pitchFamily="50" charset="-128"/>
                <a:ea typeface="Yu Gothic UI" panose="020B0500000000000000" pitchFamily="50" charset="-128"/>
              </a:rPr>
              <a:t>_</a:t>
            </a:r>
            <a:r>
              <a:rPr lang="ja-JP" altLang="en-US" dirty="0">
                <a:latin typeface="Yu Gothic UI" panose="020B0500000000000000" pitchFamily="50" charset="-128"/>
                <a:ea typeface="Yu Gothic UI" panose="020B0500000000000000" pitchFamily="50" charset="-128"/>
              </a:rPr>
              <a:t>システムの全体像</a:t>
            </a:r>
            <a:endParaRPr kumimoji="1" lang="ja-JP" altLang="en-US"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97885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B3274-AE58-413C-A780-DCAFA0B0CAE5}"/>
              </a:ext>
            </a:extLst>
          </p:cNvPr>
          <p:cNvSpPr>
            <a:spLocks noGrp="1"/>
          </p:cNvSpPr>
          <p:nvPr>
            <p:ph type="title"/>
          </p:nvPr>
        </p:nvSpPr>
        <p:spPr/>
        <p:txBody>
          <a:bodyPr>
            <a:noAutofit/>
          </a:bodyPr>
          <a:lstStyle/>
          <a:p>
            <a:r>
              <a:rPr kumimoji="1" lang="ja-JP" altLang="en-US" dirty="0">
                <a:solidFill>
                  <a:schemeClr val="tx1"/>
                </a:solidFill>
                <a:latin typeface="Yu Gothic UI" panose="020B0500000000000000" pitchFamily="50" charset="-128"/>
                <a:ea typeface="Yu Gothic UI" panose="020B0500000000000000" pitchFamily="50" charset="-128"/>
              </a:rPr>
              <a:t>目次</a:t>
            </a:r>
          </a:p>
        </p:txBody>
      </p:sp>
      <p:sp>
        <p:nvSpPr>
          <p:cNvPr id="4" name="Text Box 3">
            <a:extLst>
              <a:ext uri="{FF2B5EF4-FFF2-40B4-BE49-F238E27FC236}">
                <a16:creationId xmlns:a16="http://schemas.microsoft.com/office/drawing/2014/main" id="{1435019A-50EB-40F7-A1BF-624144500BA6}"/>
              </a:ext>
            </a:extLst>
          </p:cNvPr>
          <p:cNvSpPr txBox="1">
            <a:spLocks noChangeArrowheads="1"/>
          </p:cNvSpPr>
          <p:nvPr/>
        </p:nvSpPr>
        <p:spPr bwMode="auto">
          <a:xfrm>
            <a:off x="920640" y="965570"/>
            <a:ext cx="7408851" cy="3547766"/>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9pPr>
          </a:lstStyle>
          <a:p>
            <a:pPr>
              <a:lnSpc>
                <a:spcPct val="200000"/>
              </a:lnSpc>
              <a:spcBef>
                <a:spcPct val="5000"/>
              </a:spcBef>
              <a:buClrTx/>
              <a:buNone/>
              <a:defRPr/>
            </a:pPr>
            <a:r>
              <a:rPr lang="en-US" altLang="ja-JP" dirty="0">
                <a:latin typeface="Yu Gothic UI" panose="020B0500000000000000" pitchFamily="50" charset="-128"/>
                <a:ea typeface="Yu Gothic UI" panose="020B0500000000000000" pitchFamily="50" charset="-128"/>
              </a:rPr>
              <a:t>1</a:t>
            </a:r>
            <a:r>
              <a:rPr lang="ja-JP" altLang="en-US" dirty="0">
                <a:latin typeface="Yu Gothic UI" panose="020B0500000000000000" pitchFamily="50" charset="-128"/>
                <a:ea typeface="Yu Gothic UI" panose="020B0500000000000000" pitchFamily="50" charset="-128"/>
              </a:rPr>
              <a:t>．システムの全体像</a:t>
            </a:r>
            <a:r>
              <a:rPr lang="en-US" altLang="ja-JP" dirty="0">
                <a:latin typeface="Yu Gothic UI" panose="020B0500000000000000" pitchFamily="50" charset="-128"/>
                <a:ea typeface="Yu Gothic UI" panose="020B0500000000000000" pitchFamily="50" charset="-128"/>
              </a:rPr>
              <a:t>		   </a:t>
            </a:r>
            <a:r>
              <a:rPr lang="ja-JP" altLang="en-US" dirty="0">
                <a:latin typeface="Yu Gothic UI" panose="020B0500000000000000" pitchFamily="50" charset="-128"/>
                <a:ea typeface="Yu Gothic UI" panose="020B0500000000000000" pitchFamily="50" charset="-128"/>
              </a:rPr>
              <a:t>　　　　</a:t>
            </a:r>
            <a:r>
              <a:rPr lang="en-US" altLang="ja-JP" dirty="0">
                <a:latin typeface="Yu Gothic UI" panose="020B0500000000000000" pitchFamily="50" charset="-128"/>
                <a:ea typeface="Yu Gothic UI" panose="020B0500000000000000" pitchFamily="50" charset="-128"/>
              </a:rPr>
              <a:t> </a:t>
            </a:r>
            <a:r>
              <a:rPr lang="ja-JP" altLang="en-US" dirty="0">
                <a:latin typeface="Yu Gothic UI" panose="020B0500000000000000" pitchFamily="50" charset="-128"/>
                <a:ea typeface="Yu Gothic UI" panose="020B0500000000000000" pitchFamily="50" charset="-128"/>
              </a:rPr>
              <a:t>　　　　   </a:t>
            </a:r>
            <a:r>
              <a:rPr lang="en-US" altLang="ja-JP" dirty="0">
                <a:latin typeface="Yu Gothic UI" panose="020B0500000000000000" pitchFamily="50" charset="-128"/>
                <a:ea typeface="Yu Gothic UI" panose="020B0500000000000000" pitchFamily="50" charset="-128"/>
              </a:rPr>
              <a:t>	  </a:t>
            </a:r>
            <a:r>
              <a:rPr lang="ja-JP" altLang="en-US" dirty="0">
                <a:latin typeface="Yu Gothic UI" panose="020B0500000000000000" pitchFamily="50" charset="-128"/>
                <a:ea typeface="Yu Gothic UI" panose="020B0500000000000000" pitchFamily="50" charset="-128"/>
              </a:rPr>
              <a:t>・・・・・</a:t>
            </a:r>
            <a:r>
              <a:rPr lang="en-US" altLang="ja-JP" dirty="0">
                <a:latin typeface="Yu Gothic UI" panose="020B0500000000000000" pitchFamily="50" charset="-128"/>
                <a:ea typeface="Yu Gothic UI" panose="020B0500000000000000" pitchFamily="50" charset="-128"/>
              </a:rPr>
              <a:t>	2</a:t>
            </a:r>
          </a:p>
          <a:p>
            <a:pPr>
              <a:lnSpc>
                <a:spcPct val="200000"/>
              </a:lnSpc>
              <a:spcBef>
                <a:spcPct val="5000"/>
              </a:spcBef>
              <a:buClrTx/>
              <a:buNone/>
              <a:defRPr/>
            </a:pPr>
            <a:r>
              <a:rPr lang="en-US" altLang="ja-JP" dirty="0">
                <a:latin typeface="Yu Gothic UI" panose="020B0500000000000000" pitchFamily="50" charset="-128"/>
                <a:ea typeface="Yu Gothic UI" panose="020B0500000000000000" pitchFamily="50" charset="-128"/>
              </a:rPr>
              <a:t>2</a:t>
            </a:r>
            <a:r>
              <a:rPr lang="ja-JP" altLang="en-US" dirty="0">
                <a:latin typeface="Yu Gothic UI" panose="020B0500000000000000" pitchFamily="50" charset="-128"/>
                <a:ea typeface="Yu Gothic UI" panose="020B0500000000000000" pitchFamily="50" charset="-128"/>
              </a:rPr>
              <a:t>．シングルサインオンの認証サーバー構築　　　　　　　　　　・・・・・</a:t>
            </a:r>
            <a:r>
              <a:rPr lang="en-US" altLang="ja-JP" dirty="0">
                <a:latin typeface="Yu Gothic UI" panose="020B0500000000000000" pitchFamily="50" charset="-128"/>
                <a:ea typeface="Yu Gothic UI" panose="020B0500000000000000" pitchFamily="50" charset="-128"/>
              </a:rPr>
              <a:t>	4</a:t>
            </a:r>
          </a:p>
          <a:p>
            <a:pPr>
              <a:lnSpc>
                <a:spcPct val="200000"/>
              </a:lnSpc>
              <a:spcBef>
                <a:spcPct val="5000"/>
              </a:spcBef>
              <a:buClrTx/>
              <a:buNone/>
              <a:defRPr/>
            </a:pPr>
            <a:endParaRPr lang="en-US" altLang="ja-JP"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956330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8768D-DE0C-6C11-D043-21F926FF063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95A5CD8-EA24-4B67-57B1-A5C3F666FB3D}"/>
              </a:ext>
            </a:extLst>
          </p:cNvPr>
          <p:cNvSpPr>
            <a:spLocks noGrp="1"/>
          </p:cNvSpPr>
          <p:nvPr>
            <p:ph type="title"/>
          </p:nvPr>
        </p:nvSpPr>
        <p:spPr/>
        <p:txBody>
          <a:bodyPr>
            <a:noAutofit/>
          </a:bodyPr>
          <a:lstStyle/>
          <a:p>
            <a:r>
              <a:rPr lang="en-US" altLang="ja-JP" sz="1600" dirty="0">
                <a:solidFill>
                  <a:schemeClr val="tx1"/>
                </a:solidFill>
                <a:latin typeface="Yu Gothic UI" panose="020B0500000000000000" pitchFamily="50" charset="-128"/>
                <a:ea typeface="Yu Gothic UI" panose="020B0500000000000000" pitchFamily="50" charset="-128"/>
              </a:rPr>
              <a:t>1</a:t>
            </a:r>
            <a:r>
              <a:rPr lang="ja-JP" altLang="en-US" sz="1600" dirty="0">
                <a:solidFill>
                  <a:schemeClr val="tx1"/>
                </a:solidFill>
                <a:latin typeface="Yu Gothic UI" panose="020B0500000000000000" pitchFamily="50" charset="-128"/>
                <a:ea typeface="Yu Gothic UI" panose="020B0500000000000000" pitchFamily="50" charset="-128"/>
              </a:rPr>
              <a:t>．システムの全体像</a:t>
            </a:r>
            <a:br>
              <a:rPr lang="en-US" altLang="ja-JP" sz="1600" dirty="0">
                <a:solidFill>
                  <a:schemeClr val="tx1"/>
                </a:solidFill>
                <a:latin typeface="Yu Gothic UI" panose="020B0500000000000000" pitchFamily="50" charset="-128"/>
                <a:ea typeface="Yu Gothic UI" panose="020B0500000000000000" pitchFamily="50" charset="-128"/>
              </a:rPr>
            </a:br>
            <a:r>
              <a:rPr lang="en-US" altLang="ja-JP" sz="1600" dirty="0">
                <a:solidFill>
                  <a:schemeClr val="tx1"/>
                </a:solidFill>
                <a:latin typeface="Yu Gothic UI" panose="020B0500000000000000" pitchFamily="50" charset="-128"/>
                <a:ea typeface="Yu Gothic UI" panose="020B0500000000000000" pitchFamily="50" charset="-128"/>
              </a:rPr>
              <a:t>1.1</a:t>
            </a:r>
            <a:r>
              <a:rPr lang="ja-JP" altLang="en-US" sz="1600" dirty="0">
                <a:solidFill>
                  <a:schemeClr val="tx1"/>
                </a:solidFill>
                <a:latin typeface="Yu Gothic UI" panose="020B0500000000000000" pitchFamily="50" charset="-128"/>
                <a:ea typeface="Yu Gothic UI" panose="020B0500000000000000" pitchFamily="50" charset="-128"/>
              </a:rPr>
              <a:t>．現行福祉保健システムとの連携</a:t>
            </a:r>
          </a:p>
        </p:txBody>
      </p:sp>
      <p:sp>
        <p:nvSpPr>
          <p:cNvPr id="3" name="コンテンツ プレースホルダー 2">
            <a:extLst>
              <a:ext uri="{FF2B5EF4-FFF2-40B4-BE49-F238E27FC236}">
                <a16:creationId xmlns:a16="http://schemas.microsoft.com/office/drawing/2014/main" id="{7488E926-AF81-0804-C804-3518375A3309}"/>
              </a:ext>
            </a:extLst>
          </p:cNvPr>
          <p:cNvSpPr>
            <a:spLocks noGrp="1"/>
          </p:cNvSpPr>
          <p:nvPr>
            <p:ph idx="10"/>
          </p:nvPr>
        </p:nvSpPr>
        <p:spPr>
          <a:xfrm>
            <a:off x="251845" y="837653"/>
            <a:ext cx="8632216" cy="621695"/>
          </a:xfrm>
          <a:solidFill>
            <a:schemeClr val="bg1"/>
          </a:solidFill>
        </p:spPr>
        <p:txBody>
          <a:bodyPr>
            <a:noAutofit/>
          </a:bodyPr>
          <a:lstStyle/>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園児ファイル等電子管理システムと連携が必要なシステムのイメージ図を以下に示します。</a:t>
            </a:r>
            <a:endParaRPr lang="en-US" altLang="ja-JP" sz="1200" dirty="0">
              <a:solidFill>
                <a:schemeClr val="tx1"/>
              </a:solidFill>
              <a:latin typeface="Yu Gothic UI" panose="020B0500000000000000" pitchFamily="50" charset="-128"/>
              <a:ea typeface="Yu Gothic UI" panose="020B0500000000000000" pitchFamily="50" charset="-128"/>
            </a:endParaRPr>
          </a:p>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園児ファイル等電子管理システムとオンライン申請管理システムとはファイル連携を想定しています。また、園児ファイル等電子管理システム自体は現行福祉保健システムと同様に基盤システムを通じたシングルサインオンでの認証を想定しています。</a:t>
            </a:r>
            <a:endParaRPr lang="en-US" altLang="ja-JP" sz="1200" dirty="0">
              <a:solidFill>
                <a:schemeClr val="tx1"/>
              </a:solidFill>
              <a:latin typeface="Yu Gothic UI" panose="020B0500000000000000" pitchFamily="50" charset="-128"/>
              <a:ea typeface="Yu Gothic UI" panose="020B0500000000000000" pitchFamily="50" charset="-128"/>
            </a:endParaRPr>
          </a:p>
        </p:txBody>
      </p:sp>
      <p:sp>
        <p:nvSpPr>
          <p:cNvPr id="6" name="正方形/長方形 5">
            <a:extLst>
              <a:ext uri="{FF2B5EF4-FFF2-40B4-BE49-F238E27FC236}">
                <a16:creationId xmlns:a16="http://schemas.microsoft.com/office/drawing/2014/main" id="{E007A1E8-3A14-77DC-A594-B9BADDC08B5D}"/>
              </a:ext>
            </a:extLst>
          </p:cNvPr>
          <p:cNvSpPr/>
          <p:nvPr/>
        </p:nvSpPr>
        <p:spPr bwMode="auto">
          <a:xfrm>
            <a:off x="297873" y="1618012"/>
            <a:ext cx="3161555" cy="3453344"/>
          </a:xfrm>
          <a:prstGeom prst="rect">
            <a:avLst/>
          </a:prstGeom>
          <a:ln w="12700">
            <a:solidFill>
              <a:schemeClr val="tx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sz="1000" dirty="0">
                <a:latin typeface="Yu Gothic UI" panose="020B0500000000000000" pitchFamily="50" charset="-128"/>
                <a:ea typeface="Yu Gothic UI" panose="020B0500000000000000" pitchFamily="50" charset="-128"/>
                <a:cs typeface="Meiryo UI" panose="020B0604030504040204" pitchFamily="50" charset="-128"/>
              </a:rPr>
              <a:t>マイナンバー利用事務系</a:t>
            </a:r>
            <a:endPar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endParaRPr>
          </a:p>
          <a:p>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情報共有基盤</a:t>
            </a:r>
            <a:endParaRPr kumimoji="1" lang="ja-JP" altLang="en-US" sz="1000" dirty="0">
              <a:solidFill>
                <a:srgbClr val="FF0000"/>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FE86E8DE-2A3A-3072-D2B1-0F06BC286BEB}"/>
              </a:ext>
            </a:extLst>
          </p:cNvPr>
          <p:cNvSpPr/>
          <p:nvPr/>
        </p:nvSpPr>
        <p:spPr bwMode="auto">
          <a:xfrm>
            <a:off x="453167" y="2110484"/>
            <a:ext cx="1760721" cy="2545335"/>
          </a:xfrm>
          <a:prstGeom prst="rect">
            <a:avLst/>
          </a:prstGeom>
          <a:solidFill>
            <a:schemeClr val="bg1"/>
          </a:solidFill>
          <a:ln w="9525" cap="flat" cmpd="sng" algn="ctr">
            <a:solidFill>
              <a:schemeClr val="accent3">
                <a:lumMod val="10000"/>
              </a:schemeClr>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仮想基盤</a:t>
            </a:r>
          </a:p>
        </p:txBody>
      </p:sp>
      <p:sp>
        <p:nvSpPr>
          <p:cNvPr id="128" name="正方形/長方形 127">
            <a:extLst>
              <a:ext uri="{FF2B5EF4-FFF2-40B4-BE49-F238E27FC236}">
                <a16:creationId xmlns:a16="http://schemas.microsoft.com/office/drawing/2014/main" id="{B200496A-CC9C-B111-3731-0974E9F385F5}"/>
              </a:ext>
            </a:extLst>
          </p:cNvPr>
          <p:cNvSpPr/>
          <p:nvPr/>
        </p:nvSpPr>
        <p:spPr bwMode="auto">
          <a:xfrm>
            <a:off x="852927" y="2908608"/>
            <a:ext cx="961200" cy="436137"/>
          </a:xfrm>
          <a:prstGeom prst="rect">
            <a:avLst/>
          </a:prstGeom>
          <a:solidFill>
            <a:schemeClr val="accent1"/>
          </a:solidFill>
          <a:ln w="3175" cap="flat" cmpd="sng" algn="ctr">
            <a:noFill/>
            <a:prstDash val="solid"/>
            <a:round/>
            <a:headEnd type="none" w="med" len="med"/>
            <a:tailEnd type="none" w="med" len="me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000" dirty="0">
                <a:solidFill>
                  <a:schemeClr val="bg1"/>
                </a:solidFill>
                <a:latin typeface="Yu Gothic UI" panose="020B0500000000000000" pitchFamily="50" charset="-128"/>
                <a:ea typeface="Yu Gothic UI" panose="020B0500000000000000" pitchFamily="50" charset="-128"/>
              </a:rPr>
              <a:t>標準化対象</a:t>
            </a:r>
            <a:br>
              <a:rPr lang="en-US" altLang="ja-JP" sz="1000" dirty="0">
                <a:solidFill>
                  <a:schemeClr val="bg1"/>
                </a:solidFill>
                <a:latin typeface="Yu Gothic UI" panose="020B0500000000000000" pitchFamily="50" charset="-128"/>
                <a:ea typeface="Yu Gothic UI" panose="020B0500000000000000" pitchFamily="50" charset="-128"/>
              </a:rPr>
            </a:br>
            <a:r>
              <a:rPr lang="ja-JP" altLang="en-US" sz="1000" dirty="0">
                <a:solidFill>
                  <a:schemeClr val="bg1"/>
                </a:solidFill>
                <a:latin typeface="Yu Gothic UI" panose="020B0500000000000000" pitchFamily="50" charset="-128"/>
                <a:ea typeface="Yu Gothic UI" panose="020B0500000000000000" pitchFamily="50" charset="-128"/>
              </a:rPr>
              <a:t>サブシステム</a:t>
            </a:r>
          </a:p>
        </p:txBody>
      </p:sp>
      <p:sp>
        <p:nvSpPr>
          <p:cNvPr id="129" name="円柱 128">
            <a:extLst>
              <a:ext uri="{FF2B5EF4-FFF2-40B4-BE49-F238E27FC236}">
                <a16:creationId xmlns:a16="http://schemas.microsoft.com/office/drawing/2014/main" id="{402B82AA-F57E-36CB-5931-9673D8DF8D43}"/>
              </a:ext>
            </a:extLst>
          </p:cNvPr>
          <p:cNvSpPr/>
          <p:nvPr/>
        </p:nvSpPr>
        <p:spPr bwMode="auto">
          <a:xfrm>
            <a:off x="960136" y="3457162"/>
            <a:ext cx="746782" cy="461147"/>
          </a:xfrm>
          <a:prstGeom prst="can">
            <a:avLst/>
          </a:prstGeom>
          <a:solidFill>
            <a:schemeClr val="bg1"/>
          </a:solidFill>
          <a:ln w="3175" cap="flat" cmpd="sng" algn="ctr">
            <a:solidFill>
              <a:schemeClr val="tx1"/>
            </a:solidFill>
            <a:prstDash val="solid"/>
            <a:round/>
            <a:headEnd type="none" w="med" len="med"/>
            <a:tailEnd type="none" w="med" len="med"/>
          </a:ln>
          <a:effectLst/>
        </p:spPr>
        <p:txBody>
          <a:bodyPr rot="0" spcFirstLastPara="0" vert="horz" wrap="non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データベース</a:t>
            </a:r>
          </a:p>
        </p:txBody>
      </p:sp>
      <p:sp>
        <p:nvSpPr>
          <p:cNvPr id="130" name="正方形/長方形 129">
            <a:extLst>
              <a:ext uri="{FF2B5EF4-FFF2-40B4-BE49-F238E27FC236}">
                <a16:creationId xmlns:a16="http://schemas.microsoft.com/office/drawing/2014/main" id="{AAAC2BC4-ABCC-F352-E7CD-2F140ECF0025}"/>
              </a:ext>
            </a:extLst>
          </p:cNvPr>
          <p:cNvSpPr/>
          <p:nvPr/>
        </p:nvSpPr>
        <p:spPr bwMode="auto">
          <a:xfrm>
            <a:off x="583507" y="2483724"/>
            <a:ext cx="1500040" cy="1791871"/>
          </a:xfrm>
          <a:prstGeom prst="rect">
            <a:avLst/>
          </a:prstGeom>
          <a:noFill/>
          <a:ln>
            <a:solidFill>
              <a:srgbClr val="B5A997"/>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rPr>
              <a:t>現行福祉保健システム</a:t>
            </a:r>
            <a:endParaRPr kumimoji="1"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155" name="正方形/長方形 154">
            <a:extLst>
              <a:ext uri="{FF2B5EF4-FFF2-40B4-BE49-F238E27FC236}">
                <a16:creationId xmlns:a16="http://schemas.microsoft.com/office/drawing/2014/main" id="{1C4B7314-F6CA-4F41-CD45-241259545784}"/>
              </a:ext>
            </a:extLst>
          </p:cNvPr>
          <p:cNvSpPr/>
          <p:nvPr/>
        </p:nvSpPr>
        <p:spPr bwMode="auto">
          <a:xfrm>
            <a:off x="297873" y="5183774"/>
            <a:ext cx="3161556" cy="774842"/>
          </a:xfrm>
          <a:prstGeom prst="rect">
            <a:avLst/>
          </a:prstGeom>
          <a:noFill/>
          <a:ln w="12700">
            <a:solidFill>
              <a:schemeClr val="tx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マイナンバー利用事務系</a:t>
            </a:r>
            <a:endParaRPr kumimoji="1" lang="ja-JP" altLang="en-US" sz="1000" dirty="0">
              <a:solidFill>
                <a:srgbClr val="FF0000"/>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156" name="正方形/長方形 155">
            <a:extLst>
              <a:ext uri="{FF2B5EF4-FFF2-40B4-BE49-F238E27FC236}">
                <a16:creationId xmlns:a16="http://schemas.microsoft.com/office/drawing/2014/main" id="{D9A20F72-B9CA-7C60-79BE-2B3C02F77BB1}"/>
              </a:ext>
            </a:extLst>
          </p:cNvPr>
          <p:cNvSpPr/>
          <p:nvPr/>
        </p:nvSpPr>
        <p:spPr bwMode="auto">
          <a:xfrm>
            <a:off x="403782" y="5462489"/>
            <a:ext cx="2949738" cy="351198"/>
          </a:xfrm>
          <a:prstGeom prst="rect">
            <a:avLst/>
          </a:prstGeom>
          <a:noFill/>
          <a:ln>
            <a:solidFill>
              <a:srgbClr val="B5A997"/>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rPr>
              <a:t>オンライン申請管理システム</a:t>
            </a:r>
          </a:p>
        </p:txBody>
      </p:sp>
      <p:sp>
        <p:nvSpPr>
          <p:cNvPr id="160" name="正方形/長方形 159">
            <a:extLst>
              <a:ext uri="{FF2B5EF4-FFF2-40B4-BE49-F238E27FC236}">
                <a16:creationId xmlns:a16="http://schemas.microsoft.com/office/drawing/2014/main" id="{300E4113-A729-8971-153A-B5A4F0F1978A}"/>
              </a:ext>
            </a:extLst>
          </p:cNvPr>
          <p:cNvSpPr/>
          <p:nvPr/>
        </p:nvSpPr>
        <p:spPr bwMode="auto">
          <a:xfrm>
            <a:off x="3316141" y="1972183"/>
            <a:ext cx="298005" cy="2745000"/>
          </a:xfrm>
          <a:prstGeom prst="rect">
            <a:avLst/>
          </a:prstGeom>
          <a:solidFill>
            <a:srgbClr val="E3DED4"/>
          </a:solidFill>
          <a:ln w="3175" cap="flat" cmpd="sng" algn="ctr">
            <a:noFill/>
            <a:prstDash val="solid"/>
            <a:round/>
            <a:headEnd type="none" w="med" len="med"/>
            <a:tailEnd type="none" w="med" len="med"/>
          </a:ln>
          <a:effectLst/>
        </p:spPr>
        <p:txBody>
          <a:bodyPr rot="0" spcFirstLastPara="0" vertOverflow="overflow" horzOverflow="overflow" vert="eaVert" wrap="square" lIns="36000" tIns="36000" rIns="36000" bIns="36000" numCol="1" spcCol="0" rtlCol="0" fromWordArt="0" anchor="ctr" anchorCtr="0" forceAA="0" compatLnSpc="1">
            <a:prstTxWarp prst="textNoShape">
              <a:avLst/>
            </a:prstTxWarp>
            <a:noAutofit/>
          </a:bodyPr>
          <a:lstStyle/>
          <a:p>
            <a:pPr algn="ctr"/>
            <a:r>
              <a:rPr kumimoji="1" lang="ja-JP" altLang="en-US" sz="1100" dirty="0">
                <a:cs typeface="Meiryo UI" panose="020B0604030504040204" pitchFamily="50" charset="-128"/>
              </a:rPr>
              <a:t>基盤</a:t>
            </a:r>
            <a:r>
              <a:rPr lang="ja-JP" altLang="en-US" sz="1100" dirty="0">
                <a:cs typeface="Meiryo UI" panose="020B0604030504040204" pitchFamily="50" charset="-128"/>
              </a:rPr>
              <a:t>システム</a:t>
            </a:r>
            <a:endParaRPr kumimoji="1" lang="ja-JP" altLang="en-US" sz="1100" dirty="0">
              <a:cs typeface="Meiryo UI" panose="020B0604030504040204" pitchFamily="50" charset="-128"/>
            </a:endParaRPr>
          </a:p>
        </p:txBody>
      </p:sp>
      <p:sp>
        <p:nvSpPr>
          <p:cNvPr id="169" name="正方形/長方形 168">
            <a:extLst>
              <a:ext uri="{FF2B5EF4-FFF2-40B4-BE49-F238E27FC236}">
                <a16:creationId xmlns:a16="http://schemas.microsoft.com/office/drawing/2014/main" id="{3EB7C1FE-D7B4-9904-44A7-4FA3C68783A5}"/>
              </a:ext>
            </a:extLst>
          </p:cNvPr>
          <p:cNvSpPr/>
          <p:nvPr/>
        </p:nvSpPr>
        <p:spPr bwMode="auto">
          <a:xfrm>
            <a:off x="3375108" y="5387482"/>
            <a:ext cx="2405828" cy="24814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000" dirty="0">
                <a:latin typeface="Yu Gothic UI" panose="020B0500000000000000" pitchFamily="50" charset="-128"/>
                <a:ea typeface="Yu Gothic UI" panose="020B0500000000000000" pitchFamily="50" charset="-128"/>
                <a:cs typeface="Meiryo UI" panose="020B0604030504040204" pitchFamily="50" charset="-128"/>
              </a:rPr>
              <a:t>ファイル連携</a:t>
            </a:r>
          </a:p>
        </p:txBody>
      </p:sp>
      <p:cxnSp>
        <p:nvCxnSpPr>
          <p:cNvPr id="27" name="直線矢印コネクタ 26">
            <a:extLst>
              <a:ext uri="{FF2B5EF4-FFF2-40B4-BE49-F238E27FC236}">
                <a16:creationId xmlns:a16="http://schemas.microsoft.com/office/drawing/2014/main" id="{B49B5866-DDB7-BF40-BA42-F32E9176682F}"/>
              </a:ext>
            </a:extLst>
          </p:cNvPr>
          <p:cNvCxnSpPr>
            <a:cxnSpLocks/>
          </p:cNvCxnSpPr>
          <p:nvPr/>
        </p:nvCxnSpPr>
        <p:spPr bwMode="auto">
          <a:xfrm>
            <a:off x="3614146" y="3934979"/>
            <a:ext cx="2082469" cy="0"/>
          </a:xfrm>
          <a:prstGeom prst="straightConnector1">
            <a:avLst/>
          </a:prstGeom>
          <a:solidFill>
            <a:schemeClr val="accent1"/>
          </a:solidFill>
          <a:ln w="9525" cap="flat" cmpd="sng" algn="ctr">
            <a:solidFill>
              <a:srgbClr val="7D6E59"/>
            </a:solidFill>
            <a:prstDash val="solid"/>
            <a:round/>
            <a:headEnd type="triangl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 name="正方形/長方形 27">
            <a:extLst>
              <a:ext uri="{FF2B5EF4-FFF2-40B4-BE49-F238E27FC236}">
                <a16:creationId xmlns:a16="http://schemas.microsoft.com/office/drawing/2014/main" id="{25CD6CFB-0122-C546-6424-106FAC082A65}"/>
              </a:ext>
            </a:extLst>
          </p:cNvPr>
          <p:cNvSpPr/>
          <p:nvPr/>
        </p:nvSpPr>
        <p:spPr bwMode="auto">
          <a:xfrm>
            <a:off x="3517738" y="3686701"/>
            <a:ext cx="2120569" cy="24814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000" dirty="0">
                <a:latin typeface="Yu Gothic UI" panose="020B0500000000000000" pitchFamily="50" charset="-128"/>
                <a:ea typeface="Yu Gothic UI" panose="020B0500000000000000" pitchFamily="50" charset="-128"/>
                <a:cs typeface="Meiryo UI" panose="020B0604030504040204" pitchFamily="50" charset="-128"/>
              </a:rPr>
              <a:t>認証連携</a:t>
            </a:r>
          </a:p>
        </p:txBody>
      </p:sp>
      <p:cxnSp>
        <p:nvCxnSpPr>
          <p:cNvPr id="4" name="直線矢印コネクタ 3">
            <a:extLst>
              <a:ext uri="{FF2B5EF4-FFF2-40B4-BE49-F238E27FC236}">
                <a16:creationId xmlns:a16="http://schemas.microsoft.com/office/drawing/2014/main" id="{DFB21E0B-7674-7B2E-DC0B-6B6D6F2DF5AB}"/>
              </a:ext>
            </a:extLst>
          </p:cNvPr>
          <p:cNvCxnSpPr>
            <a:cxnSpLocks/>
          </p:cNvCxnSpPr>
          <p:nvPr/>
        </p:nvCxnSpPr>
        <p:spPr bwMode="auto">
          <a:xfrm>
            <a:off x="2213888" y="2805748"/>
            <a:ext cx="1102253" cy="0"/>
          </a:xfrm>
          <a:prstGeom prst="straightConnector1">
            <a:avLst/>
          </a:prstGeom>
          <a:solidFill>
            <a:schemeClr val="accent1"/>
          </a:solidFill>
          <a:ln w="9525" cap="flat" cmpd="sng" algn="ctr">
            <a:solidFill>
              <a:srgbClr val="7D6E59"/>
            </a:solidFill>
            <a:prstDash val="solid"/>
            <a:round/>
            <a:headEnd type="triangl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7" name="正方形/長方形 36">
            <a:extLst>
              <a:ext uri="{FF2B5EF4-FFF2-40B4-BE49-F238E27FC236}">
                <a16:creationId xmlns:a16="http://schemas.microsoft.com/office/drawing/2014/main" id="{C8CC7A82-A9CF-21D4-DDF5-136C632E511A}"/>
              </a:ext>
            </a:extLst>
          </p:cNvPr>
          <p:cNvSpPr/>
          <p:nvPr/>
        </p:nvSpPr>
        <p:spPr bwMode="auto">
          <a:xfrm>
            <a:off x="5703897" y="1975453"/>
            <a:ext cx="2949738" cy="3865129"/>
          </a:xfrm>
          <a:prstGeom prst="rect">
            <a:avLst/>
          </a:prstGeom>
          <a:noFill/>
          <a:ln>
            <a:solidFill>
              <a:srgbClr val="B5A997"/>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endParaRPr kumimoji="1" lang="ja-JP" altLang="en-US" sz="1000" dirty="0">
              <a:solidFill>
                <a:srgbClr val="FF0000"/>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38" name="正方形/長方形 37">
            <a:extLst>
              <a:ext uri="{FF2B5EF4-FFF2-40B4-BE49-F238E27FC236}">
                <a16:creationId xmlns:a16="http://schemas.microsoft.com/office/drawing/2014/main" id="{CA3F23FE-850F-05EB-7E44-8DC84008711A}"/>
              </a:ext>
            </a:extLst>
          </p:cNvPr>
          <p:cNvSpPr/>
          <p:nvPr/>
        </p:nvSpPr>
        <p:spPr bwMode="auto">
          <a:xfrm>
            <a:off x="6698832" y="2089218"/>
            <a:ext cx="959868" cy="436137"/>
          </a:xfrm>
          <a:prstGeom prst="rect">
            <a:avLst/>
          </a:prstGeom>
          <a:solidFill>
            <a:schemeClr val="accent2"/>
          </a:solidFill>
          <a:ln w="3175" cap="flat" cmpd="sng" algn="ctr">
            <a:noFill/>
            <a:prstDash val="solid"/>
            <a:round/>
            <a:headEnd type="none" w="med" len="med"/>
            <a:tailEnd type="none" w="med" len="me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000" dirty="0">
                <a:solidFill>
                  <a:schemeClr val="bg1"/>
                </a:solidFill>
                <a:latin typeface="Yu Gothic UI" panose="020B0500000000000000" pitchFamily="50" charset="-128"/>
                <a:ea typeface="Yu Gothic UI" panose="020B0500000000000000" pitchFamily="50" charset="-128"/>
              </a:rPr>
              <a:t>園児ファイル等電子管理システム</a:t>
            </a:r>
          </a:p>
        </p:txBody>
      </p:sp>
      <p:grpSp>
        <p:nvGrpSpPr>
          <p:cNvPr id="39" name="グループ化 38">
            <a:extLst>
              <a:ext uri="{FF2B5EF4-FFF2-40B4-BE49-F238E27FC236}">
                <a16:creationId xmlns:a16="http://schemas.microsoft.com/office/drawing/2014/main" id="{6EBAD611-CD2B-5327-425F-ADB301FC6D4F}"/>
              </a:ext>
            </a:extLst>
          </p:cNvPr>
          <p:cNvGrpSpPr/>
          <p:nvPr/>
        </p:nvGrpSpPr>
        <p:grpSpPr>
          <a:xfrm>
            <a:off x="6118714" y="3106516"/>
            <a:ext cx="2120104" cy="1167442"/>
            <a:chOff x="5792168" y="3626635"/>
            <a:chExt cx="2120104" cy="1167442"/>
          </a:xfrm>
        </p:grpSpPr>
        <p:sp>
          <p:nvSpPr>
            <p:cNvPr id="40" name="正方形/長方形 39">
              <a:extLst>
                <a:ext uri="{FF2B5EF4-FFF2-40B4-BE49-F238E27FC236}">
                  <a16:creationId xmlns:a16="http://schemas.microsoft.com/office/drawing/2014/main" id="{E747AB3C-6938-CF8B-B3F1-1988D9B4F697}"/>
                </a:ext>
              </a:extLst>
            </p:cNvPr>
            <p:cNvSpPr/>
            <p:nvPr/>
          </p:nvSpPr>
          <p:spPr bwMode="auto">
            <a:xfrm>
              <a:off x="5792168" y="3626635"/>
              <a:ext cx="936000" cy="540000"/>
            </a:xfrm>
            <a:prstGeom prst="rect">
              <a:avLst/>
            </a:prstGeom>
            <a:solidFill>
              <a:schemeClr val="accent2">
                <a:lumMod val="20000"/>
                <a:lumOff val="80000"/>
              </a:schemeClr>
            </a:solidFill>
            <a:ln w="28575" cap="flat" cmpd="sng" algn="ctr">
              <a:noFill/>
              <a:prstDash val="sysDash"/>
              <a:round/>
              <a:headEnd type="none" w="med" len="med"/>
              <a:tailEnd type="none" w="med" len="me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000" dirty="0">
                  <a:latin typeface="Yu Gothic UI" panose="020B0500000000000000" pitchFamily="50" charset="-128"/>
                  <a:ea typeface="Yu Gothic UI" panose="020B0500000000000000" pitchFamily="50" charset="-128"/>
                </a:rPr>
                <a:t>画像管理・電子文書管理</a:t>
              </a:r>
            </a:p>
          </p:txBody>
        </p:sp>
        <p:sp>
          <p:nvSpPr>
            <p:cNvPr id="41" name="正方形/長方形 40">
              <a:extLst>
                <a:ext uri="{FF2B5EF4-FFF2-40B4-BE49-F238E27FC236}">
                  <a16:creationId xmlns:a16="http://schemas.microsoft.com/office/drawing/2014/main" id="{9497A144-7E59-C884-16F8-3ADA135B9901}"/>
                </a:ext>
              </a:extLst>
            </p:cNvPr>
            <p:cNvSpPr/>
            <p:nvPr/>
          </p:nvSpPr>
          <p:spPr bwMode="auto">
            <a:xfrm>
              <a:off x="6976272" y="3626635"/>
              <a:ext cx="936000" cy="540000"/>
            </a:xfrm>
            <a:prstGeom prst="rect">
              <a:avLst/>
            </a:prstGeom>
            <a:solidFill>
              <a:schemeClr val="accent2">
                <a:lumMod val="20000"/>
                <a:lumOff val="80000"/>
              </a:schemeClr>
            </a:solidFill>
            <a:ln w="3175" cap="flat" cmpd="sng" algn="ctr">
              <a:noFill/>
              <a:prstDash val="solid"/>
              <a:round/>
              <a:headEnd type="none" w="med" len="med"/>
              <a:tailEnd type="none" w="med" len="me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000" dirty="0">
                  <a:latin typeface="Yu Gothic UI" panose="020B0500000000000000" pitchFamily="50" charset="-128"/>
                  <a:ea typeface="Yu Gothic UI" panose="020B0500000000000000" pitchFamily="50" charset="-128"/>
                </a:rPr>
                <a:t>電子承認</a:t>
              </a:r>
            </a:p>
          </p:txBody>
        </p:sp>
        <p:sp>
          <p:nvSpPr>
            <p:cNvPr id="42" name="正方形/長方形 41">
              <a:extLst>
                <a:ext uri="{FF2B5EF4-FFF2-40B4-BE49-F238E27FC236}">
                  <a16:creationId xmlns:a16="http://schemas.microsoft.com/office/drawing/2014/main" id="{22AC202F-18D8-42D4-F0C3-CA0DBA89F74E}"/>
                </a:ext>
              </a:extLst>
            </p:cNvPr>
            <p:cNvSpPr/>
            <p:nvPr/>
          </p:nvSpPr>
          <p:spPr bwMode="auto">
            <a:xfrm>
              <a:off x="5792168" y="4254077"/>
              <a:ext cx="936000" cy="540000"/>
            </a:xfrm>
            <a:prstGeom prst="rect">
              <a:avLst/>
            </a:prstGeom>
            <a:solidFill>
              <a:schemeClr val="accent2">
                <a:lumMod val="20000"/>
                <a:lumOff val="80000"/>
              </a:schemeClr>
            </a:solidFill>
            <a:ln w="3175" cap="flat" cmpd="sng" algn="ctr">
              <a:noFill/>
              <a:prstDash val="solid"/>
              <a:round/>
              <a:headEnd type="none" w="med" len="med"/>
              <a:tailEnd type="none" w="med" len="me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000" dirty="0">
                  <a:latin typeface="Yu Gothic UI" panose="020B0500000000000000" pitchFamily="50" charset="-128"/>
                  <a:ea typeface="Yu Gothic UI" panose="020B0500000000000000" pitchFamily="50" charset="-128"/>
                </a:rPr>
                <a:t>シングルサイン</a:t>
              </a:r>
              <a:br>
                <a:rPr lang="en-US" altLang="ja-JP" sz="1000" dirty="0">
                  <a:latin typeface="Yu Gothic UI" panose="020B0500000000000000" pitchFamily="50" charset="-128"/>
                  <a:ea typeface="Yu Gothic UI" panose="020B0500000000000000" pitchFamily="50" charset="-128"/>
                </a:rPr>
              </a:br>
              <a:r>
                <a:rPr lang="ja-JP" altLang="en-US" sz="1000" dirty="0">
                  <a:latin typeface="Yu Gothic UI" panose="020B0500000000000000" pitchFamily="50" charset="-128"/>
                  <a:ea typeface="Yu Gothic UI" panose="020B0500000000000000" pitchFamily="50" charset="-128"/>
                </a:rPr>
                <a:t>オン（クライアント）</a:t>
              </a:r>
              <a:endParaRPr lang="en-US" altLang="ja-JP" sz="1000" dirty="0">
                <a:latin typeface="Yu Gothic UI" panose="020B0500000000000000" pitchFamily="50" charset="-128"/>
                <a:ea typeface="Yu Gothic UI" panose="020B0500000000000000" pitchFamily="50" charset="-128"/>
              </a:endParaRPr>
            </a:p>
          </p:txBody>
        </p:sp>
      </p:grpSp>
      <p:sp>
        <p:nvSpPr>
          <p:cNvPr id="43" name="円柱 42">
            <a:extLst>
              <a:ext uri="{FF2B5EF4-FFF2-40B4-BE49-F238E27FC236}">
                <a16:creationId xmlns:a16="http://schemas.microsoft.com/office/drawing/2014/main" id="{3B5CDE2D-CA22-9405-9A34-0C5A76B6E728}"/>
              </a:ext>
            </a:extLst>
          </p:cNvPr>
          <p:cNvSpPr/>
          <p:nvPr/>
        </p:nvSpPr>
        <p:spPr bwMode="auto">
          <a:xfrm>
            <a:off x="6805375" y="5002752"/>
            <a:ext cx="746782" cy="461147"/>
          </a:xfrm>
          <a:prstGeom prst="can">
            <a:avLst/>
          </a:prstGeom>
          <a:solidFill>
            <a:schemeClr val="bg1"/>
          </a:solidFill>
          <a:ln w="3175" cap="flat" cmpd="sng" algn="ctr">
            <a:solidFill>
              <a:schemeClr val="tx1"/>
            </a:solidFill>
            <a:prstDash val="solid"/>
            <a:round/>
            <a:headEnd type="none" w="med" len="med"/>
            <a:tailEnd type="none" w="med" len="med"/>
          </a:ln>
          <a:effectLst/>
        </p:spPr>
        <p:txBody>
          <a:bodyPr rot="0" spcFirstLastPara="0" vert="horz" wrap="non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データベース</a:t>
            </a:r>
          </a:p>
        </p:txBody>
      </p:sp>
      <p:sp>
        <p:nvSpPr>
          <p:cNvPr id="44" name="正方形/長方形 43">
            <a:extLst>
              <a:ext uri="{FF2B5EF4-FFF2-40B4-BE49-F238E27FC236}">
                <a16:creationId xmlns:a16="http://schemas.microsoft.com/office/drawing/2014/main" id="{967E2B11-1BD9-32B1-AFBC-34F27B4A1986}"/>
              </a:ext>
            </a:extLst>
          </p:cNvPr>
          <p:cNvSpPr/>
          <p:nvPr/>
        </p:nvSpPr>
        <p:spPr bwMode="auto">
          <a:xfrm>
            <a:off x="5834028" y="2634052"/>
            <a:ext cx="2689477" cy="2112371"/>
          </a:xfrm>
          <a:prstGeom prst="rect">
            <a:avLst/>
          </a:prstGeom>
          <a:noFill/>
          <a:ln w="19050">
            <a:solidFill>
              <a:srgbClr val="B5A997"/>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rPr>
              <a:t>基盤機能</a:t>
            </a:r>
            <a:endParaRPr kumimoji="1"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45" name="正方形/長方形 44">
            <a:extLst>
              <a:ext uri="{FF2B5EF4-FFF2-40B4-BE49-F238E27FC236}">
                <a16:creationId xmlns:a16="http://schemas.microsoft.com/office/drawing/2014/main" id="{E312AF6B-373D-1E82-EA1E-BF9275740FFC}"/>
              </a:ext>
            </a:extLst>
          </p:cNvPr>
          <p:cNvSpPr/>
          <p:nvPr/>
        </p:nvSpPr>
        <p:spPr bwMode="auto">
          <a:xfrm>
            <a:off x="5519502" y="1618012"/>
            <a:ext cx="3318529" cy="4340603"/>
          </a:xfrm>
          <a:prstGeom prst="rect">
            <a:avLst/>
          </a:prstGeom>
          <a:noFill/>
          <a:ln w="12700">
            <a:solidFill>
              <a:schemeClr val="tx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クラウド・オンプレミス等の最適な環境</a:t>
            </a:r>
            <a:endParaRPr kumimoji="1" lang="ja-JP" altLang="en-US" sz="1000" dirty="0">
              <a:solidFill>
                <a:srgbClr val="FF0000"/>
              </a:solidFill>
              <a:latin typeface="Yu Gothic UI" panose="020B0500000000000000" pitchFamily="50" charset="-128"/>
              <a:ea typeface="Yu Gothic UI" panose="020B0500000000000000" pitchFamily="50" charset="-128"/>
              <a:cs typeface="Meiryo UI" panose="020B0604030504040204" pitchFamily="50" charset="-128"/>
            </a:endParaRPr>
          </a:p>
        </p:txBody>
      </p:sp>
      <p:cxnSp>
        <p:nvCxnSpPr>
          <p:cNvPr id="8" name="直線矢印コネクタ 7">
            <a:extLst>
              <a:ext uri="{FF2B5EF4-FFF2-40B4-BE49-F238E27FC236}">
                <a16:creationId xmlns:a16="http://schemas.microsoft.com/office/drawing/2014/main" id="{2CF8E31E-5D01-BF7B-B0F5-250F6304CB3C}"/>
              </a:ext>
            </a:extLst>
          </p:cNvPr>
          <p:cNvCxnSpPr>
            <a:stCxn id="156" idx="3"/>
          </p:cNvCxnSpPr>
          <p:nvPr/>
        </p:nvCxnSpPr>
        <p:spPr bwMode="auto">
          <a:xfrm>
            <a:off x="3353520" y="5638088"/>
            <a:ext cx="2343095" cy="0"/>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243815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1102B-A986-C142-F026-2EF8A634263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96DDAEF-06E0-489E-3C4A-5DC122873FF0}"/>
              </a:ext>
            </a:extLst>
          </p:cNvPr>
          <p:cNvSpPr>
            <a:spLocks noGrp="1"/>
          </p:cNvSpPr>
          <p:nvPr>
            <p:ph type="title"/>
          </p:nvPr>
        </p:nvSpPr>
        <p:spPr/>
        <p:txBody>
          <a:bodyPr>
            <a:noAutofit/>
          </a:bodyPr>
          <a:lstStyle/>
          <a:p>
            <a:r>
              <a:rPr lang="en-US" altLang="ja-JP" sz="1600" dirty="0">
                <a:solidFill>
                  <a:schemeClr val="tx1"/>
                </a:solidFill>
                <a:latin typeface="Yu Gothic UI" panose="020B0500000000000000" pitchFamily="50" charset="-128"/>
                <a:ea typeface="Yu Gothic UI" panose="020B0500000000000000" pitchFamily="50" charset="-128"/>
              </a:rPr>
              <a:t>1</a:t>
            </a:r>
            <a:r>
              <a:rPr lang="ja-JP" altLang="en-US" sz="1600" dirty="0">
                <a:solidFill>
                  <a:schemeClr val="tx1"/>
                </a:solidFill>
                <a:latin typeface="Yu Gothic UI" panose="020B0500000000000000" pitchFamily="50" charset="-128"/>
                <a:ea typeface="Yu Gothic UI" panose="020B0500000000000000" pitchFamily="50" charset="-128"/>
              </a:rPr>
              <a:t>．システムの全体像</a:t>
            </a:r>
            <a:br>
              <a:rPr lang="en-US" altLang="ja-JP" sz="1600" dirty="0">
                <a:solidFill>
                  <a:schemeClr val="tx1"/>
                </a:solidFill>
                <a:latin typeface="Yu Gothic UI" panose="020B0500000000000000" pitchFamily="50" charset="-128"/>
                <a:ea typeface="Yu Gothic UI" panose="020B0500000000000000" pitchFamily="50" charset="-128"/>
              </a:rPr>
            </a:br>
            <a:r>
              <a:rPr lang="en-US" altLang="ja-JP" sz="1600" dirty="0">
                <a:solidFill>
                  <a:schemeClr val="tx1"/>
                </a:solidFill>
                <a:latin typeface="Yu Gothic UI" panose="020B0500000000000000" pitchFamily="50" charset="-128"/>
                <a:ea typeface="Yu Gothic UI" panose="020B0500000000000000" pitchFamily="50" charset="-128"/>
              </a:rPr>
              <a:t>1.2</a:t>
            </a:r>
            <a:r>
              <a:rPr lang="ja-JP" altLang="en-US" sz="1600" dirty="0">
                <a:solidFill>
                  <a:schemeClr val="tx1"/>
                </a:solidFill>
                <a:latin typeface="Yu Gothic UI" panose="020B0500000000000000" pitchFamily="50" charset="-128"/>
                <a:ea typeface="Yu Gothic UI" panose="020B0500000000000000" pitchFamily="50" charset="-128"/>
              </a:rPr>
              <a:t>．次期福祉保健システムとの連携</a:t>
            </a:r>
          </a:p>
        </p:txBody>
      </p:sp>
      <p:sp>
        <p:nvSpPr>
          <p:cNvPr id="3" name="コンテンツ プレースホルダー 2">
            <a:extLst>
              <a:ext uri="{FF2B5EF4-FFF2-40B4-BE49-F238E27FC236}">
                <a16:creationId xmlns:a16="http://schemas.microsoft.com/office/drawing/2014/main" id="{EB85594C-2DA3-A8DB-302E-0B23E13F6839}"/>
              </a:ext>
            </a:extLst>
          </p:cNvPr>
          <p:cNvSpPr>
            <a:spLocks noGrp="1"/>
          </p:cNvSpPr>
          <p:nvPr>
            <p:ph idx="10"/>
          </p:nvPr>
        </p:nvSpPr>
        <p:spPr>
          <a:xfrm>
            <a:off x="251845" y="837653"/>
            <a:ext cx="8632216" cy="621695"/>
          </a:xfrm>
          <a:solidFill>
            <a:schemeClr val="bg1"/>
          </a:solidFill>
        </p:spPr>
        <p:txBody>
          <a:bodyPr>
            <a:noAutofit/>
          </a:bodyPr>
          <a:lstStyle/>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園児ファイル等電子管理システムと連携が必要なシステムのイメージ図を以下に示します。</a:t>
            </a:r>
            <a:endParaRPr lang="en-US" altLang="ja-JP" sz="1200" dirty="0">
              <a:solidFill>
                <a:schemeClr val="tx1"/>
              </a:solidFill>
              <a:latin typeface="Yu Gothic UI" panose="020B0500000000000000" pitchFamily="50" charset="-128"/>
              <a:ea typeface="Yu Gothic UI" panose="020B0500000000000000" pitchFamily="50" charset="-128"/>
            </a:endParaRPr>
          </a:p>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園児ファイル等電子管理システムの連携先・連携方法については、次期福祉保健システム、</a:t>
            </a:r>
            <a:r>
              <a:rPr lang="ja-JP" altLang="en-US" sz="12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rPr>
              <a:t>横浜市行政情報ネットワーク職員認証システム、オンライン申請管理システムとはファイル連携、</a:t>
            </a:r>
            <a:r>
              <a:rPr lang="en-US" altLang="ja-JP" sz="12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rPr>
              <a:t>SSO</a:t>
            </a:r>
            <a:r>
              <a:rPr lang="ja-JP" altLang="en-US" sz="12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rPr>
              <a:t>サーバとは認証連携を想定しています。</a:t>
            </a:r>
            <a:endParaRPr lang="en-US" altLang="ja-JP" sz="1200" dirty="0">
              <a:solidFill>
                <a:schemeClr val="tx1"/>
              </a:solidFill>
              <a:latin typeface="Yu Gothic UI" panose="020B0500000000000000" pitchFamily="50" charset="-128"/>
              <a:ea typeface="Yu Gothic UI" panose="020B0500000000000000" pitchFamily="50" charset="-128"/>
            </a:endParaRPr>
          </a:p>
        </p:txBody>
      </p:sp>
      <p:sp>
        <p:nvSpPr>
          <p:cNvPr id="20" name="正方形/長方形 19">
            <a:extLst>
              <a:ext uri="{FF2B5EF4-FFF2-40B4-BE49-F238E27FC236}">
                <a16:creationId xmlns:a16="http://schemas.microsoft.com/office/drawing/2014/main" id="{41DBE474-13A4-BA8D-1DDF-EFD63B257071}"/>
              </a:ext>
            </a:extLst>
          </p:cNvPr>
          <p:cNvSpPr/>
          <p:nvPr/>
        </p:nvSpPr>
        <p:spPr bwMode="auto">
          <a:xfrm>
            <a:off x="1476538" y="2242520"/>
            <a:ext cx="961200" cy="436137"/>
          </a:xfrm>
          <a:prstGeom prst="rect">
            <a:avLst/>
          </a:prstGeom>
          <a:solidFill>
            <a:schemeClr val="accent1"/>
          </a:solidFill>
          <a:ln w="3175" cap="flat" cmpd="sng" algn="ctr">
            <a:noFill/>
            <a:prstDash val="solid"/>
            <a:round/>
            <a:headEnd type="none" w="med" len="med"/>
            <a:tailEnd type="none" w="med" len="me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000" dirty="0">
                <a:solidFill>
                  <a:schemeClr val="bg1"/>
                </a:solidFill>
                <a:latin typeface="Yu Gothic UI" panose="020B0500000000000000" pitchFamily="50" charset="-128"/>
                <a:ea typeface="Yu Gothic UI" panose="020B0500000000000000" pitchFamily="50" charset="-128"/>
              </a:rPr>
              <a:t>標準化対象</a:t>
            </a:r>
            <a:br>
              <a:rPr lang="en-US" altLang="ja-JP" sz="1000" dirty="0">
                <a:solidFill>
                  <a:schemeClr val="bg1"/>
                </a:solidFill>
                <a:latin typeface="Yu Gothic UI" panose="020B0500000000000000" pitchFamily="50" charset="-128"/>
                <a:ea typeface="Yu Gothic UI" panose="020B0500000000000000" pitchFamily="50" charset="-128"/>
              </a:rPr>
            </a:br>
            <a:r>
              <a:rPr lang="ja-JP" altLang="en-US" sz="1000" dirty="0">
                <a:solidFill>
                  <a:schemeClr val="bg1"/>
                </a:solidFill>
                <a:latin typeface="Yu Gothic UI" panose="020B0500000000000000" pitchFamily="50" charset="-128"/>
                <a:ea typeface="Yu Gothic UI" panose="020B0500000000000000" pitchFamily="50" charset="-128"/>
              </a:rPr>
              <a:t>サブシステム</a:t>
            </a:r>
          </a:p>
        </p:txBody>
      </p:sp>
      <p:sp>
        <p:nvSpPr>
          <p:cNvPr id="27" name="円柱 26">
            <a:extLst>
              <a:ext uri="{FF2B5EF4-FFF2-40B4-BE49-F238E27FC236}">
                <a16:creationId xmlns:a16="http://schemas.microsoft.com/office/drawing/2014/main" id="{7690BA18-7BE2-F6AC-2DAD-2227D5ACDB12}"/>
              </a:ext>
            </a:extLst>
          </p:cNvPr>
          <p:cNvSpPr/>
          <p:nvPr/>
        </p:nvSpPr>
        <p:spPr bwMode="auto">
          <a:xfrm>
            <a:off x="1583747" y="2766959"/>
            <a:ext cx="746782" cy="461147"/>
          </a:xfrm>
          <a:prstGeom prst="can">
            <a:avLst/>
          </a:prstGeom>
          <a:solidFill>
            <a:schemeClr val="bg1"/>
          </a:solidFill>
          <a:ln w="3175" cap="flat" cmpd="sng" algn="ctr">
            <a:solidFill>
              <a:schemeClr val="tx1"/>
            </a:solidFill>
            <a:prstDash val="solid"/>
            <a:round/>
            <a:headEnd type="none" w="med" len="med"/>
            <a:tailEnd type="none" w="med" len="med"/>
          </a:ln>
          <a:effectLst/>
        </p:spPr>
        <p:txBody>
          <a:bodyPr rot="0" spcFirstLastPara="0" vert="horz" wrap="non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データベース</a:t>
            </a:r>
          </a:p>
        </p:txBody>
      </p:sp>
      <p:sp>
        <p:nvSpPr>
          <p:cNvPr id="29" name="正方形/長方形 28">
            <a:extLst>
              <a:ext uri="{FF2B5EF4-FFF2-40B4-BE49-F238E27FC236}">
                <a16:creationId xmlns:a16="http://schemas.microsoft.com/office/drawing/2014/main" id="{2D55C1F9-263D-0973-EBF1-DE19D9D64C0E}"/>
              </a:ext>
            </a:extLst>
          </p:cNvPr>
          <p:cNvSpPr/>
          <p:nvPr/>
        </p:nvSpPr>
        <p:spPr bwMode="auto">
          <a:xfrm>
            <a:off x="5703897" y="1975453"/>
            <a:ext cx="2949738" cy="3865129"/>
          </a:xfrm>
          <a:prstGeom prst="rect">
            <a:avLst/>
          </a:prstGeom>
          <a:noFill/>
          <a:ln>
            <a:solidFill>
              <a:srgbClr val="B5A997"/>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endParaRPr kumimoji="1" lang="ja-JP" altLang="en-US" sz="1000" dirty="0">
              <a:solidFill>
                <a:srgbClr val="FF0000"/>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30" name="正方形/長方形 29">
            <a:extLst>
              <a:ext uri="{FF2B5EF4-FFF2-40B4-BE49-F238E27FC236}">
                <a16:creationId xmlns:a16="http://schemas.microsoft.com/office/drawing/2014/main" id="{EEA63443-A4E6-DC1D-DEA4-F78562D7531C}"/>
              </a:ext>
            </a:extLst>
          </p:cNvPr>
          <p:cNvSpPr/>
          <p:nvPr/>
        </p:nvSpPr>
        <p:spPr bwMode="auto">
          <a:xfrm>
            <a:off x="297874" y="1618012"/>
            <a:ext cx="3318529" cy="1836808"/>
          </a:xfrm>
          <a:prstGeom prst="rect">
            <a:avLst/>
          </a:prstGeom>
          <a:noFill/>
          <a:ln w="12700">
            <a:solidFill>
              <a:schemeClr val="tx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マイナンバー利用事務系</a:t>
            </a:r>
            <a:br>
              <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rPr>
            </a:b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ガバメントクラウド</a:t>
            </a:r>
            <a:endParaRPr kumimoji="1" lang="ja-JP" altLang="en-US" sz="1000" dirty="0">
              <a:solidFill>
                <a:srgbClr val="FF0000"/>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31" name="正方形/長方形 30">
            <a:extLst>
              <a:ext uri="{FF2B5EF4-FFF2-40B4-BE49-F238E27FC236}">
                <a16:creationId xmlns:a16="http://schemas.microsoft.com/office/drawing/2014/main" id="{0414B97F-F191-F561-87BB-FF3997F643C0}"/>
              </a:ext>
            </a:extLst>
          </p:cNvPr>
          <p:cNvSpPr/>
          <p:nvPr/>
        </p:nvSpPr>
        <p:spPr bwMode="auto">
          <a:xfrm>
            <a:off x="482269" y="1996372"/>
            <a:ext cx="2949738" cy="1376673"/>
          </a:xfrm>
          <a:prstGeom prst="rect">
            <a:avLst/>
          </a:prstGeom>
          <a:noFill/>
          <a:ln>
            <a:solidFill>
              <a:srgbClr val="B5A997"/>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rPr>
              <a:t>次期福祉保健システム</a:t>
            </a:r>
            <a:endParaRPr kumimoji="1"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33" name="正方形/長方形 32">
            <a:extLst>
              <a:ext uri="{FF2B5EF4-FFF2-40B4-BE49-F238E27FC236}">
                <a16:creationId xmlns:a16="http://schemas.microsoft.com/office/drawing/2014/main" id="{46B29B76-1B83-8639-B847-E07E93A9369D}"/>
              </a:ext>
            </a:extLst>
          </p:cNvPr>
          <p:cNvSpPr/>
          <p:nvPr/>
        </p:nvSpPr>
        <p:spPr bwMode="auto">
          <a:xfrm>
            <a:off x="6698832" y="2089218"/>
            <a:ext cx="959868" cy="436137"/>
          </a:xfrm>
          <a:prstGeom prst="rect">
            <a:avLst/>
          </a:prstGeom>
          <a:solidFill>
            <a:schemeClr val="accent2"/>
          </a:solidFill>
          <a:ln w="3175" cap="flat" cmpd="sng" algn="ctr">
            <a:noFill/>
            <a:prstDash val="solid"/>
            <a:round/>
            <a:headEnd type="none" w="med" len="med"/>
            <a:tailEnd type="none" w="med" len="me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000" dirty="0">
                <a:solidFill>
                  <a:schemeClr val="bg1"/>
                </a:solidFill>
                <a:latin typeface="Yu Gothic UI" panose="020B0500000000000000" pitchFamily="50" charset="-128"/>
                <a:ea typeface="Yu Gothic UI" panose="020B0500000000000000" pitchFamily="50" charset="-128"/>
              </a:rPr>
              <a:t>園児ファイル等電子管理システム</a:t>
            </a:r>
          </a:p>
        </p:txBody>
      </p:sp>
      <p:grpSp>
        <p:nvGrpSpPr>
          <p:cNvPr id="47" name="グループ化 46">
            <a:extLst>
              <a:ext uri="{FF2B5EF4-FFF2-40B4-BE49-F238E27FC236}">
                <a16:creationId xmlns:a16="http://schemas.microsoft.com/office/drawing/2014/main" id="{64FBD514-9AF8-62C1-C8ED-EAE20567A216}"/>
              </a:ext>
            </a:extLst>
          </p:cNvPr>
          <p:cNvGrpSpPr/>
          <p:nvPr/>
        </p:nvGrpSpPr>
        <p:grpSpPr>
          <a:xfrm>
            <a:off x="6118714" y="3106516"/>
            <a:ext cx="2120104" cy="1167442"/>
            <a:chOff x="5792168" y="3626635"/>
            <a:chExt cx="2120104" cy="1167442"/>
          </a:xfrm>
        </p:grpSpPr>
        <p:sp>
          <p:nvSpPr>
            <p:cNvPr id="36" name="正方形/長方形 35">
              <a:extLst>
                <a:ext uri="{FF2B5EF4-FFF2-40B4-BE49-F238E27FC236}">
                  <a16:creationId xmlns:a16="http://schemas.microsoft.com/office/drawing/2014/main" id="{04EE4C2A-771B-6180-A7E0-740B28AE8DE2}"/>
                </a:ext>
              </a:extLst>
            </p:cNvPr>
            <p:cNvSpPr/>
            <p:nvPr/>
          </p:nvSpPr>
          <p:spPr bwMode="auto">
            <a:xfrm>
              <a:off x="5792168" y="3626635"/>
              <a:ext cx="936000" cy="540000"/>
            </a:xfrm>
            <a:prstGeom prst="rect">
              <a:avLst/>
            </a:prstGeom>
            <a:solidFill>
              <a:schemeClr val="accent2">
                <a:lumMod val="20000"/>
                <a:lumOff val="80000"/>
              </a:schemeClr>
            </a:solidFill>
            <a:ln w="28575" cap="flat" cmpd="sng" algn="ctr">
              <a:noFill/>
              <a:prstDash val="sysDash"/>
              <a:round/>
              <a:headEnd type="none" w="med" len="med"/>
              <a:tailEnd type="none" w="med" len="me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000" dirty="0">
                  <a:latin typeface="Yu Gothic UI" panose="020B0500000000000000" pitchFamily="50" charset="-128"/>
                  <a:ea typeface="Yu Gothic UI" panose="020B0500000000000000" pitchFamily="50" charset="-128"/>
                </a:rPr>
                <a:t>画像管理・電子文書管理</a:t>
              </a:r>
            </a:p>
          </p:txBody>
        </p:sp>
        <p:sp>
          <p:nvSpPr>
            <p:cNvPr id="39" name="正方形/長方形 38">
              <a:extLst>
                <a:ext uri="{FF2B5EF4-FFF2-40B4-BE49-F238E27FC236}">
                  <a16:creationId xmlns:a16="http://schemas.microsoft.com/office/drawing/2014/main" id="{1EB6BF68-7409-6026-DD1D-390DA66B240B}"/>
                </a:ext>
              </a:extLst>
            </p:cNvPr>
            <p:cNvSpPr/>
            <p:nvPr/>
          </p:nvSpPr>
          <p:spPr bwMode="auto">
            <a:xfrm>
              <a:off x="6976272" y="3626635"/>
              <a:ext cx="936000" cy="540000"/>
            </a:xfrm>
            <a:prstGeom prst="rect">
              <a:avLst/>
            </a:prstGeom>
            <a:solidFill>
              <a:schemeClr val="accent2">
                <a:lumMod val="20000"/>
                <a:lumOff val="80000"/>
              </a:schemeClr>
            </a:solidFill>
            <a:ln w="3175" cap="flat" cmpd="sng" algn="ctr">
              <a:noFill/>
              <a:prstDash val="solid"/>
              <a:round/>
              <a:headEnd type="none" w="med" len="med"/>
              <a:tailEnd type="none" w="med" len="me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000" dirty="0">
                  <a:latin typeface="Yu Gothic UI" panose="020B0500000000000000" pitchFamily="50" charset="-128"/>
                  <a:ea typeface="Yu Gothic UI" panose="020B0500000000000000" pitchFamily="50" charset="-128"/>
                </a:rPr>
                <a:t>電子承認</a:t>
              </a:r>
            </a:p>
          </p:txBody>
        </p:sp>
        <p:sp>
          <p:nvSpPr>
            <p:cNvPr id="41" name="正方形/長方形 40">
              <a:extLst>
                <a:ext uri="{FF2B5EF4-FFF2-40B4-BE49-F238E27FC236}">
                  <a16:creationId xmlns:a16="http://schemas.microsoft.com/office/drawing/2014/main" id="{692A0BA0-B912-E5CB-6F35-9D150008FBA5}"/>
                </a:ext>
              </a:extLst>
            </p:cNvPr>
            <p:cNvSpPr/>
            <p:nvPr/>
          </p:nvSpPr>
          <p:spPr bwMode="auto">
            <a:xfrm>
              <a:off x="5792168" y="4254077"/>
              <a:ext cx="936000" cy="540000"/>
            </a:xfrm>
            <a:prstGeom prst="rect">
              <a:avLst/>
            </a:prstGeom>
            <a:solidFill>
              <a:schemeClr val="accent2">
                <a:lumMod val="20000"/>
                <a:lumOff val="80000"/>
              </a:schemeClr>
            </a:solidFill>
            <a:ln w="3175" cap="flat" cmpd="sng" algn="ctr">
              <a:noFill/>
              <a:prstDash val="solid"/>
              <a:round/>
              <a:headEnd type="none" w="med" len="med"/>
              <a:tailEnd type="none" w="med" len="me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000" dirty="0">
                  <a:latin typeface="Yu Gothic UI" panose="020B0500000000000000" pitchFamily="50" charset="-128"/>
                  <a:ea typeface="Yu Gothic UI" panose="020B0500000000000000" pitchFamily="50" charset="-128"/>
                </a:rPr>
                <a:t>シングルサイン</a:t>
              </a:r>
              <a:br>
                <a:rPr lang="en-US" altLang="ja-JP" sz="1000" dirty="0">
                  <a:latin typeface="Yu Gothic UI" panose="020B0500000000000000" pitchFamily="50" charset="-128"/>
                  <a:ea typeface="Yu Gothic UI" panose="020B0500000000000000" pitchFamily="50" charset="-128"/>
                </a:rPr>
              </a:br>
              <a:r>
                <a:rPr lang="ja-JP" altLang="en-US" sz="1000" dirty="0">
                  <a:latin typeface="Yu Gothic UI" panose="020B0500000000000000" pitchFamily="50" charset="-128"/>
                  <a:ea typeface="Yu Gothic UI" panose="020B0500000000000000" pitchFamily="50" charset="-128"/>
                </a:rPr>
                <a:t>オン（クライアント）</a:t>
              </a:r>
              <a:endParaRPr lang="en-US" altLang="ja-JP" sz="1000" dirty="0">
                <a:latin typeface="Yu Gothic UI" panose="020B0500000000000000" pitchFamily="50" charset="-128"/>
                <a:ea typeface="Yu Gothic UI" panose="020B0500000000000000" pitchFamily="50" charset="-128"/>
              </a:endParaRPr>
            </a:p>
          </p:txBody>
        </p:sp>
      </p:grpSp>
      <p:sp>
        <p:nvSpPr>
          <p:cNvPr id="44" name="円柱 43">
            <a:extLst>
              <a:ext uri="{FF2B5EF4-FFF2-40B4-BE49-F238E27FC236}">
                <a16:creationId xmlns:a16="http://schemas.microsoft.com/office/drawing/2014/main" id="{D155CFBF-A893-E224-30BB-3D03E39DF8F2}"/>
              </a:ext>
            </a:extLst>
          </p:cNvPr>
          <p:cNvSpPr/>
          <p:nvPr/>
        </p:nvSpPr>
        <p:spPr bwMode="auto">
          <a:xfrm>
            <a:off x="6805375" y="5002752"/>
            <a:ext cx="746782" cy="461147"/>
          </a:xfrm>
          <a:prstGeom prst="can">
            <a:avLst/>
          </a:prstGeom>
          <a:solidFill>
            <a:schemeClr val="bg1"/>
          </a:solidFill>
          <a:ln w="3175" cap="flat" cmpd="sng" algn="ctr">
            <a:solidFill>
              <a:schemeClr val="tx1"/>
            </a:solidFill>
            <a:prstDash val="solid"/>
            <a:round/>
            <a:headEnd type="none" w="med" len="med"/>
            <a:tailEnd type="none" w="med" len="med"/>
          </a:ln>
          <a:effectLst/>
        </p:spPr>
        <p:txBody>
          <a:bodyPr rot="0" spcFirstLastPara="0" vert="horz" wrap="non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データベース</a:t>
            </a:r>
          </a:p>
        </p:txBody>
      </p:sp>
      <p:sp>
        <p:nvSpPr>
          <p:cNvPr id="46" name="正方形/長方形 45">
            <a:extLst>
              <a:ext uri="{FF2B5EF4-FFF2-40B4-BE49-F238E27FC236}">
                <a16:creationId xmlns:a16="http://schemas.microsoft.com/office/drawing/2014/main" id="{59794E6F-2638-A465-E4E4-72C86BB5C41F}"/>
              </a:ext>
            </a:extLst>
          </p:cNvPr>
          <p:cNvSpPr/>
          <p:nvPr/>
        </p:nvSpPr>
        <p:spPr bwMode="auto">
          <a:xfrm>
            <a:off x="5834028" y="2634052"/>
            <a:ext cx="2689477" cy="2112371"/>
          </a:xfrm>
          <a:prstGeom prst="rect">
            <a:avLst/>
          </a:prstGeom>
          <a:noFill/>
          <a:ln w="19050">
            <a:solidFill>
              <a:srgbClr val="B5A997"/>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rPr>
              <a:t>基盤機能</a:t>
            </a:r>
            <a:endParaRPr kumimoji="1"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135" name="正方形/長方形 134">
            <a:extLst>
              <a:ext uri="{FF2B5EF4-FFF2-40B4-BE49-F238E27FC236}">
                <a16:creationId xmlns:a16="http://schemas.microsoft.com/office/drawing/2014/main" id="{E556AAA9-7E6F-3D0E-7185-E58977DE03C5}"/>
              </a:ext>
            </a:extLst>
          </p:cNvPr>
          <p:cNvSpPr/>
          <p:nvPr/>
        </p:nvSpPr>
        <p:spPr bwMode="auto">
          <a:xfrm>
            <a:off x="3365038" y="2431912"/>
            <a:ext cx="2405828" cy="24814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000" dirty="0">
                <a:latin typeface="Yu Gothic UI" panose="020B0500000000000000" pitchFamily="50" charset="-128"/>
                <a:ea typeface="Yu Gothic UI" panose="020B0500000000000000" pitchFamily="50" charset="-128"/>
                <a:cs typeface="Meiryo UI" panose="020B0604030504040204" pitchFamily="50" charset="-128"/>
              </a:rPr>
              <a:t>ファイル連携</a:t>
            </a:r>
          </a:p>
        </p:txBody>
      </p:sp>
      <p:sp>
        <p:nvSpPr>
          <p:cNvPr id="5" name="正方形/長方形 4">
            <a:extLst>
              <a:ext uri="{FF2B5EF4-FFF2-40B4-BE49-F238E27FC236}">
                <a16:creationId xmlns:a16="http://schemas.microsoft.com/office/drawing/2014/main" id="{2D310814-1EA2-92AA-8AFB-28A055B8A152}"/>
              </a:ext>
            </a:extLst>
          </p:cNvPr>
          <p:cNvSpPr/>
          <p:nvPr/>
        </p:nvSpPr>
        <p:spPr bwMode="auto">
          <a:xfrm>
            <a:off x="5519502" y="1618012"/>
            <a:ext cx="3318529" cy="4340603"/>
          </a:xfrm>
          <a:prstGeom prst="rect">
            <a:avLst/>
          </a:prstGeom>
          <a:noFill/>
          <a:ln w="12700">
            <a:solidFill>
              <a:schemeClr val="tx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クラウド・オンプレミス等の最適な環境</a:t>
            </a:r>
            <a:endParaRPr kumimoji="1" lang="ja-JP" altLang="en-US" sz="1000" dirty="0">
              <a:solidFill>
                <a:srgbClr val="FF0000"/>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70297352-551A-2B23-81CD-AE986C8DF80C}"/>
              </a:ext>
            </a:extLst>
          </p:cNvPr>
          <p:cNvSpPr/>
          <p:nvPr/>
        </p:nvSpPr>
        <p:spPr bwMode="auto">
          <a:xfrm>
            <a:off x="482269" y="3929850"/>
            <a:ext cx="2949738" cy="385590"/>
          </a:xfrm>
          <a:prstGeom prst="rect">
            <a:avLst/>
          </a:prstGeom>
          <a:noFill/>
          <a:ln>
            <a:solidFill>
              <a:srgbClr val="B5A997"/>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rPr>
              <a:t>福祉保健外付けシステム</a:t>
            </a:r>
          </a:p>
        </p:txBody>
      </p:sp>
      <p:sp>
        <p:nvSpPr>
          <p:cNvPr id="14" name="正方形/長方形 13">
            <a:extLst>
              <a:ext uri="{FF2B5EF4-FFF2-40B4-BE49-F238E27FC236}">
                <a16:creationId xmlns:a16="http://schemas.microsoft.com/office/drawing/2014/main" id="{9AC5CE0A-5CF9-9A05-F654-7837C91DAB3D}"/>
              </a:ext>
            </a:extLst>
          </p:cNvPr>
          <p:cNvSpPr/>
          <p:nvPr/>
        </p:nvSpPr>
        <p:spPr bwMode="auto">
          <a:xfrm>
            <a:off x="3365038" y="3875071"/>
            <a:ext cx="2405828" cy="24814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000" dirty="0">
                <a:latin typeface="Yu Gothic UI" panose="020B0500000000000000" pitchFamily="50" charset="-128"/>
                <a:ea typeface="Yu Gothic UI" panose="020B0500000000000000" pitchFamily="50" charset="-128"/>
                <a:cs typeface="Meiryo UI" panose="020B0604030504040204" pitchFamily="50" charset="-128"/>
              </a:rPr>
              <a:t>認証連携</a:t>
            </a:r>
          </a:p>
        </p:txBody>
      </p:sp>
      <p:sp>
        <p:nvSpPr>
          <p:cNvPr id="16" name="正方形/長方形 15">
            <a:extLst>
              <a:ext uri="{FF2B5EF4-FFF2-40B4-BE49-F238E27FC236}">
                <a16:creationId xmlns:a16="http://schemas.microsoft.com/office/drawing/2014/main" id="{50A24B21-4A4F-A367-032C-BB48D69104F4}"/>
              </a:ext>
            </a:extLst>
          </p:cNvPr>
          <p:cNvSpPr/>
          <p:nvPr/>
        </p:nvSpPr>
        <p:spPr bwMode="auto">
          <a:xfrm>
            <a:off x="3365038" y="4910046"/>
            <a:ext cx="2405828" cy="24814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000" dirty="0">
                <a:latin typeface="Yu Gothic UI" panose="020B0500000000000000" pitchFamily="50" charset="-128"/>
                <a:ea typeface="Yu Gothic UI" panose="020B0500000000000000" pitchFamily="50" charset="-128"/>
                <a:cs typeface="Meiryo UI" panose="020B0604030504040204" pitchFamily="50" charset="-128"/>
              </a:rPr>
              <a:t>ファイル連携</a:t>
            </a:r>
            <a:r>
              <a:rPr lang="en-US" altLang="ja-JP" sz="1000" dirty="0">
                <a:latin typeface="Yu Gothic UI" panose="020B0500000000000000" pitchFamily="50" charset="-128"/>
                <a:ea typeface="Yu Gothic UI" panose="020B0500000000000000" pitchFamily="50" charset="-128"/>
                <a:cs typeface="Meiryo UI" panose="020B0604030504040204" pitchFamily="50" charset="-128"/>
              </a:rPr>
              <a:t>※</a:t>
            </a:r>
            <a:endParaRPr lang="ja-JP" altLang="en-US" sz="1000" dirty="0">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85385274-C2CE-5504-1CF7-DC4687AE6589}"/>
              </a:ext>
            </a:extLst>
          </p:cNvPr>
          <p:cNvSpPr/>
          <p:nvPr/>
        </p:nvSpPr>
        <p:spPr bwMode="auto">
          <a:xfrm>
            <a:off x="305970" y="4698109"/>
            <a:ext cx="3318529" cy="1260506"/>
          </a:xfrm>
          <a:prstGeom prst="rect">
            <a:avLst/>
          </a:prstGeom>
          <a:solidFill>
            <a:schemeClr val="bg1"/>
          </a:solidFill>
          <a:ln w="12700">
            <a:solidFill>
              <a:schemeClr val="tx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マイナンバー利用事務系</a:t>
            </a:r>
            <a:endParaRPr kumimoji="1" lang="ja-JP" altLang="en-US" sz="1000" dirty="0">
              <a:solidFill>
                <a:srgbClr val="FF0000"/>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17" name="正方形/長方形 16">
            <a:extLst>
              <a:ext uri="{FF2B5EF4-FFF2-40B4-BE49-F238E27FC236}">
                <a16:creationId xmlns:a16="http://schemas.microsoft.com/office/drawing/2014/main" id="{98D9029B-2ACA-C0E4-5C62-AE5962F14A53}"/>
              </a:ext>
            </a:extLst>
          </p:cNvPr>
          <p:cNvSpPr/>
          <p:nvPr/>
        </p:nvSpPr>
        <p:spPr bwMode="auto">
          <a:xfrm>
            <a:off x="482269" y="5433905"/>
            <a:ext cx="2943422" cy="406677"/>
          </a:xfrm>
          <a:prstGeom prst="rect">
            <a:avLst/>
          </a:prstGeom>
          <a:noFill/>
          <a:ln>
            <a:solidFill>
              <a:srgbClr val="B5A997"/>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rPr>
              <a:t>オンライン申請管理システム</a:t>
            </a:r>
          </a:p>
        </p:txBody>
      </p:sp>
      <p:sp>
        <p:nvSpPr>
          <p:cNvPr id="19" name="正方形/長方形 18">
            <a:extLst>
              <a:ext uri="{FF2B5EF4-FFF2-40B4-BE49-F238E27FC236}">
                <a16:creationId xmlns:a16="http://schemas.microsoft.com/office/drawing/2014/main" id="{E5A81F44-378D-31EF-598C-8137E8A54580}"/>
              </a:ext>
            </a:extLst>
          </p:cNvPr>
          <p:cNvSpPr/>
          <p:nvPr/>
        </p:nvSpPr>
        <p:spPr bwMode="auto">
          <a:xfrm>
            <a:off x="3365038" y="5390702"/>
            <a:ext cx="2405828" cy="24814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000" dirty="0">
                <a:latin typeface="Yu Gothic UI" panose="020B0500000000000000" pitchFamily="50" charset="-128"/>
                <a:ea typeface="Yu Gothic UI" panose="020B0500000000000000" pitchFamily="50" charset="-128"/>
                <a:cs typeface="Meiryo UI" panose="020B0604030504040204" pitchFamily="50" charset="-128"/>
              </a:rPr>
              <a:t>ファイル連携</a:t>
            </a:r>
          </a:p>
        </p:txBody>
      </p:sp>
      <p:sp>
        <p:nvSpPr>
          <p:cNvPr id="10" name="正方形/長方形 9">
            <a:extLst>
              <a:ext uri="{FF2B5EF4-FFF2-40B4-BE49-F238E27FC236}">
                <a16:creationId xmlns:a16="http://schemas.microsoft.com/office/drawing/2014/main" id="{E60CD6DE-B4AD-724F-D17F-203B707248C0}"/>
              </a:ext>
            </a:extLst>
          </p:cNvPr>
          <p:cNvSpPr/>
          <p:nvPr/>
        </p:nvSpPr>
        <p:spPr bwMode="auto">
          <a:xfrm>
            <a:off x="297874" y="3516059"/>
            <a:ext cx="3318529" cy="894349"/>
          </a:xfrm>
          <a:prstGeom prst="rect">
            <a:avLst/>
          </a:prstGeom>
          <a:noFill/>
          <a:ln w="12700">
            <a:solidFill>
              <a:schemeClr val="tx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マイナンバー利用事務系</a:t>
            </a:r>
            <a:br>
              <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rPr>
            </a:b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ガバメントクラウド</a:t>
            </a:r>
            <a:endParaRPr kumimoji="1" lang="ja-JP" altLang="en-US" sz="1000" dirty="0">
              <a:solidFill>
                <a:srgbClr val="FF0000"/>
              </a:solidFill>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365B3564-92DE-191E-EB50-65AB592ED71C}"/>
              </a:ext>
            </a:extLst>
          </p:cNvPr>
          <p:cNvSpPr/>
          <p:nvPr/>
        </p:nvSpPr>
        <p:spPr bwMode="auto">
          <a:xfrm>
            <a:off x="482269" y="4952634"/>
            <a:ext cx="2943422" cy="406677"/>
          </a:xfrm>
          <a:prstGeom prst="rect">
            <a:avLst/>
          </a:prstGeom>
          <a:noFill/>
          <a:ln>
            <a:solidFill>
              <a:srgbClr val="B5A997"/>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kumimoji="1" lang="ja-JP" altLang="en-US" sz="1000" dirty="0">
                <a:solidFill>
                  <a:schemeClr val="tx1"/>
                </a:solidFill>
                <a:latin typeface="Yu Gothic UI" panose="020B0500000000000000" pitchFamily="50" charset="-128"/>
                <a:ea typeface="Yu Gothic UI" panose="020B0500000000000000" pitchFamily="50" charset="-128"/>
                <a:cs typeface="Meiryo UI" panose="020B0604030504040204" pitchFamily="50" charset="-128"/>
              </a:rPr>
              <a:t>横浜市行政情報ネットワーク職員認証システム</a:t>
            </a:r>
          </a:p>
        </p:txBody>
      </p:sp>
      <p:sp>
        <p:nvSpPr>
          <p:cNvPr id="24" name="正方形/長方形 23">
            <a:extLst>
              <a:ext uri="{FF2B5EF4-FFF2-40B4-BE49-F238E27FC236}">
                <a16:creationId xmlns:a16="http://schemas.microsoft.com/office/drawing/2014/main" id="{852BA433-26B5-4314-CBE0-097BC3BADE51}"/>
              </a:ext>
            </a:extLst>
          </p:cNvPr>
          <p:cNvSpPr/>
          <p:nvPr/>
        </p:nvSpPr>
        <p:spPr bwMode="auto">
          <a:xfrm>
            <a:off x="2329338" y="3976942"/>
            <a:ext cx="780045" cy="291407"/>
          </a:xfrm>
          <a:prstGeom prst="rect">
            <a:avLst/>
          </a:prstGeom>
          <a:solidFill>
            <a:schemeClr val="accent1"/>
          </a:solidFill>
          <a:ln w="3175" cap="flat" cmpd="sng" algn="ctr">
            <a:noFill/>
            <a:prstDash val="solid"/>
            <a:round/>
            <a:headEnd type="none" w="med" len="med"/>
            <a:tailEnd type="none" w="med" len="med"/>
          </a:ln>
          <a:effectLst/>
        </p:spPr>
        <p:txBody>
          <a:bodyPr rot="0" spcFirstLastPara="0" vert="horz" wrap="square" lIns="36000" tIns="36000" rIns="36000" bIns="3600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00" dirty="0">
                <a:solidFill>
                  <a:schemeClr val="bg1"/>
                </a:solidFill>
                <a:latin typeface="Yu Gothic UI" panose="020B0500000000000000" pitchFamily="50" charset="-128"/>
                <a:ea typeface="Yu Gothic UI" panose="020B0500000000000000" pitchFamily="50" charset="-128"/>
              </a:rPr>
              <a:t>SSO</a:t>
            </a:r>
            <a:r>
              <a:rPr lang="ja-JP" altLang="en-US" sz="1000" dirty="0">
                <a:solidFill>
                  <a:schemeClr val="bg1"/>
                </a:solidFill>
                <a:latin typeface="Yu Gothic UI" panose="020B0500000000000000" pitchFamily="50" charset="-128"/>
                <a:ea typeface="Yu Gothic UI" panose="020B0500000000000000" pitchFamily="50" charset="-128"/>
              </a:rPr>
              <a:t>サーバ</a:t>
            </a:r>
          </a:p>
        </p:txBody>
      </p:sp>
      <p:cxnSp>
        <p:nvCxnSpPr>
          <p:cNvPr id="25" name="直線矢印コネクタ 24">
            <a:extLst>
              <a:ext uri="{FF2B5EF4-FFF2-40B4-BE49-F238E27FC236}">
                <a16:creationId xmlns:a16="http://schemas.microsoft.com/office/drawing/2014/main" id="{E8A818B8-58F7-2CCB-3676-EEE34F0EEC0E}"/>
              </a:ext>
            </a:extLst>
          </p:cNvPr>
          <p:cNvCxnSpPr>
            <a:cxnSpLocks/>
          </p:cNvCxnSpPr>
          <p:nvPr/>
        </p:nvCxnSpPr>
        <p:spPr bwMode="auto">
          <a:xfrm>
            <a:off x="2719361" y="4315440"/>
            <a:ext cx="0" cy="637194"/>
          </a:xfrm>
          <a:prstGeom prst="straightConnector1">
            <a:avLst/>
          </a:prstGeom>
          <a:solidFill>
            <a:schemeClr val="accent1"/>
          </a:solidFill>
          <a:ln w="9525" cap="flat" cmpd="sng" algn="ctr">
            <a:solidFill>
              <a:srgbClr val="7D6E59"/>
            </a:solidFill>
            <a:prstDash val="solid"/>
            <a:round/>
            <a:headEnd type="triangl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4" name="正方形/長方形 33">
            <a:extLst>
              <a:ext uri="{FF2B5EF4-FFF2-40B4-BE49-F238E27FC236}">
                <a16:creationId xmlns:a16="http://schemas.microsoft.com/office/drawing/2014/main" id="{87B66BFB-91C7-6974-2EAD-478FDDE083A2}"/>
              </a:ext>
            </a:extLst>
          </p:cNvPr>
          <p:cNvSpPr/>
          <p:nvPr/>
        </p:nvSpPr>
        <p:spPr bwMode="auto">
          <a:xfrm>
            <a:off x="1176012" y="4431671"/>
            <a:ext cx="2405828" cy="24814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000" dirty="0">
                <a:latin typeface="Yu Gothic UI" panose="020B0500000000000000" pitchFamily="50" charset="-128"/>
                <a:ea typeface="Yu Gothic UI" panose="020B0500000000000000" pitchFamily="50" charset="-128"/>
                <a:cs typeface="Meiryo UI" panose="020B0604030504040204" pitchFamily="50" charset="-128"/>
              </a:rPr>
              <a:t>ファイル連携</a:t>
            </a:r>
          </a:p>
        </p:txBody>
      </p:sp>
      <p:sp>
        <p:nvSpPr>
          <p:cNvPr id="26" name="正方形/長方形 25">
            <a:extLst>
              <a:ext uri="{FF2B5EF4-FFF2-40B4-BE49-F238E27FC236}">
                <a16:creationId xmlns:a16="http://schemas.microsoft.com/office/drawing/2014/main" id="{D0BE1954-0B4E-3353-E7C9-7749A2835464}"/>
              </a:ext>
            </a:extLst>
          </p:cNvPr>
          <p:cNvSpPr/>
          <p:nvPr/>
        </p:nvSpPr>
        <p:spPr bwMode="auto">
          <a:xfrm>
            <a:off x="305970" y="6096213"/>
            <a:ext cx="8532060" cy="389046"/>
          </a:xfrm>
          <a:prstGeom prst="rect">
            <a:avLst/>
          </a:prstGeom>
          <a:solidFill>
            <a:schemeClr val="bg1"/>
          </a:solid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1450" indent="-171450">
              <a:buFont typeface="Yu Gothic UI" panose="020B0500000000000000" pitchFamily="50" charset="-128"/>
              <a:buChar char="※"/>
            </a:pPr>
            <a:r>
              <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rPr>
              <a:t>SSO</a:t>
            </a: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サーバが構築されない場合は横浜市行政情報ネットワーク職員認証システムとデータ連携をして、職員認証の情報を基に園児ファイル等電子管理システムで認証を行いログインする想定です。なお、</a:t>
            </a:r>
            <a:r>
              <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rPr>
              <a:t>SSO</a:t>
            </a: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サーバが構築される場合</a:t>
            </a:r>
            <a:r>
              <a:rPr lang="ja-JP" altLang="en-US" sz="1000" dirty="0">
                <a:latin typeface="Yu Gothic UI" panose="020B0500000000000000" pitchFamily="50" charset="-128"/>
                <a:ea typeface="Yu Gothic UI" panose="020B0500000000000000" pitchFamily="50" charset="-128"/>
                <a:cs typeface="Meiryo UI" panose="020B0604030504040204" pitchFamily="50" charset="-128"/>
              </a:rPr>
              <a:t>は、横浜市行政情報ネットワーク職員認証システムとの連携は不要です。</a:t>
            </a:r>
            <a:endPar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endParaRPr>
          </a:p>
        </p:txBody>
      </p:sp>
      <p:cxnSp>
        <p:nvCxnSpPr>
          <p:cNvPr id="32" name="直線矢印コネクタ 31">
            <a:extLst>
              <a:ext uri="{FF2B5EF4-FFF2-40B4-BE49-F238E27FC236}">
                <a16:creationId xmlns:a16="http://schemas.microsoft.com/office/drawing/2014/main" id="{9AAC5801-9939-06B0-9960-CA2C2047B974}"/>
              </a:ext>
            </a:extLst>
          </p:cNvPr>
          <p:cNvCxnSpPr>
            <a:cxnSpLocks/>
            <a:stCxn id="11" idx="3"/>
          </p:cNvCxnSpPr>
          <p:nvPr/>
        </p:nvCxnSpPr>
        <p:spPr bwMode="auto">
          <a:xfrm>
            <a:off x="3432007" y="4122645"/>
            <a:ext cx="2259191" cy="0"/>
          </a:xfrm>
          <a:prstGeom prst="straightConnector1">
            <a:avLst/>
          </a:prstGeom>
          <a:solidFill>
            <a:schemeClr val="accent1"/>
          </a:solidFill>
          <a:ln w="9525" cap="flat" cmpd="sng" algn="ctr">
            <a:solidFill>
              <a:srgbClr val="7D6E59"/>
            </a:solidFill>
            <a:prstDash val="solid"/>
            <a:round/>
            <a:headEnd type="triangl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直線矢印コネクタ 5">
            <a:extLst>
              <a:ext uri="{FF2B5EF4-FFF2-40B4-BE49-F238E27FC236}">
                <a16:creationId xmlns:a16="http://schemas.microsoft.com/office/drawing/2014/main" id="{98AED4C5-4BEE-D1EF-704B-06DB1A2E4EEA}"/>
              </a:ext>
            </a:extLst>
          </p:cNvPr>
          <p:cNvCxnSpPr>
            <a:stCxn id="17" idx="3"/>
          </p:cNvCxnSpPr>
          <p:nvPr/>
        </p:nvCxnSpPr>
        <p:spPr bwMode="auto">
          <a:xfrm>
            <a:off x="3425691" y="5637244"/>
            <a:ext cx="2270924" cy="844"/>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直線矢印コネクタ 7">
            <a:extLst>
              <a:ext uri="{FF2B5EF4-FFF2-40B4-BE49-F238E27FC236}">
                <a16:creationId xmlns:a16="http://schemas.microsoft.com/office/drawing/2014/main" id="{7BF8DC6F-3D7B-81B8-E5FB-14185BDA7DE1}"/>
              </a:ext>
            </a:extLst>
          </p:cNvPr>
          <p:cNvCxnSpPr>
            <a:stCxn id="12" idx="3"/>
          </p:cNvCxnSpPr>
          <p:nvPr/>
        </p:nvCxnSpPr>
        <p:spPr bwMode="auto">
          <a:xfrm>
            <a:off x="3425691" y="5155973"/>
            <a:ext cx="2265507" cy="2221"/>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直線矢印コネクタ 21">
            <a:extLst>
              <a:ext uri="{FF2B5EF4-FFF2-40B4-BE49-F238E27FC236}">
                <a16:creationId xmlns:a16="http://schemas.microsoft.com/office/drawing/2014/main" id="{F7894140-5870-31A9-08DB-A6F13B543B5B}"/>
              </a:ext>
            </a:extLst>
          </p:cNvPr>
          <p:cNvCxnSpPr>
            <a:stCxn id="31" idx="3"/>
          </p:cNvCxnSpPr>
          <p:nvPr/>
        </p:nvCxnSpPr>
        <p:spPr bwMode="auto">
          <a:xfrm flipV="1">
            <a:off x="3432007" y="2681691"/>
            <a:ext cx="2259191" cy="3018"/>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236379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DB3EA-A5EA-96A8-1CC7-57B5D325794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A246B24-A353-ED8E-4156-715A5FCB0D87}"/>
              </a:ext>
            </a:extLst>
          </p:cNvPr>
          <p:cNvSpPr>
            <a:spLocks noGrp="1"/>
          </p:cNvSpPr>
          <p:nvPr>
            <p:ph type="title"/>
          </p:nvPr>
        </p:nvSpPr>
        <p:spPr/>
        <p:txBody>
          <a:bodyPr>
            <a:noAutofit/>
          </a:bodyPr>
          <a:lstStyle/>
          <a:p>
            <a:r>
              <a:rPr lang="en-US" altLang="ja-JP" sz="1600" dirty="0">
                <a:latin typeface="Yu Gothic UI" panose="020B0500000000000000" pitchFamily="50" charset="-128"/>
                <a:ea typeface="Yu Gothic UI" panose="020B0500000000000000" pitchFamily="50" charset="-128"/>
              </a:rPr>
              <a:t>2</a:t>
            </a:r>
            <a:r>
              <a:rPr lang="ja-JP" altLang="en-US" sz="1600" dirty="0">
                <a:latin typeface="Yu Gothic UI" panose="020B0500000000000000" pitchFamily="50" charset="-128"/>
                <a:ea typeface="Yu Gothic UI" panose="020B0500000000000000" pitchFamily="50" charset="-128"/>
              </a:rPr>
              <a:t>．</a:t>
            </a:r>
            <a:r>
              <a:rPr lang="ja-JP" altLang="en-US" sz="1600" dirty="0">
                <a:solidFill>
                  <a:schemeClr val="tx1"/>
                </a:solidFill>
                <a:latin typeface="Yu Gothic UI" panose="020B0500000000000000" pitchFamily="50" charset="-128"/>
                <a:ea typeface="Yu Gothic UI" panose="020B0500000000000000" pitchFamily="50" charset="-128"/>
              </a:rPr>
              <a:t>シングルサインオンの認証サーバー構築</a:t>
            </a:r>
          </a:p>
        </p:txBody>
      </p:sp>
      <p:sp>
        <p:nvSpPr>
          <p:cNvPr id="3" name="コンテンツ プレースホルダー 2">
            <a:extLst>
              <a:ext uri="{FF2B5EF4-FFF2-40B4-BE49-F238E27FC236}">
                <a16:creationId xmlns:a16="http://schemas.microsoft.com/office/drawing/2014/main" id="{3A4F67AB-9197-3C12-6931-9627E238AE34}"/>
              </a:ext>
            </a:extLst>
          </p:cNvPr>
          <p:cNvSpPr>
            <a:spLocks noGrp="1"/>
          </p:cNvSpPr>
          <p:nvPr>
            <p:ph idx="10"/>
          </p:nvPr>
        </p:nvSpPr>
        <p:spPr>
          <a:xfrm>
            <a:off x="251845" y="837654"/>
            <a:ext cx="8483782" cy="561107"/>
          </a:xfrm>
          <a:solidFill>
            <a:schemeClr val="bg1"/>
          </a:solidFill>
        </p:spPr>
        <p:txBody>
          <a:bodyPr>
            <a:noAutofit/>
          </a:bodyPr>
          <a:lstStyle/>
          <a:p>
            <a:pPr marL="171450" indent="-171450">
              <a:lnSpc>
                <a:spcPct val="120000"/>
              </a:lnSpc>
              <a:buFont typeface="Wingdings" panose="05000000000000000000" pitchFamily="2" charset="2"/>
              <a:buChar char="n"/>
            </a:pPr>
            <a:r>
              <a:rPr lang="ja-JP" altLang="en-US" sz="1200" dirty="0">
                <a:solidFill>
                  <a:schemeClr val="tx1"/>
                </a:solidFill>
                <a:latin typeface="Yu Gothic UI" panose="020B0500000000000000" pitchFamily="50" charset="-128"/>
                <a:ea typeface="Yu Gothic UI" panose="020B0500000000000000" pitchFamily="50" charset="-128"/>
              </a:rPr>
              <a:t>園児ファイル等電子管理システムと福祉保健システムで利用するシングルサインオンの実現イメージは以下の通りです。</a:t>
            </a:r>
            <a:endParaRPr lang="en-US" altLang="ja-JP" sz="1200" dirty="0">
              <a:solidFill>
                <a:schemeClr val="tx1"/>
              </a:solidFill>
              <a:latin typeface="Yu Gothic UI" panose="020B0500000000000000" pitchFamily="50" charset="-128"/>
              <a:ea typeface="Yu Gothic UI" panose="020B0500000000000000" pitchFamily="50" charset="-128"/>
            </a:endParaRPr>
          </a:p>
        </p:txBody>
      </p:sp>
      <p:grpSp>
        <p:nvGrpSpPr>
          <p:cNvPr id="15" name="グループ化 14">
            <a:extLst>
              <a:ext uri="{FF2B5EF4-FFF2-40B4-BE49-F238E27FC236}">
                <a16:creationId xmlns:a16="http://schemas.microsoft.com/office/drawing/2014/main" id="{2A777942-79ED-6DC4-9371-D754620A5DED}"/>
              </a:ext>
            </a:extLst>
          </p:cNvPr>
          <p:cNvGrpSpPr/>
          <p:nvPr/>
        </p:nvGrpSpPr>
        <p:grpSpPr>
          <a:xfrm>
            <a:off x="251845" y="1475611"/>
            <a:ext cx="8640310" cy="4891006"/>
            <a:chOff x="251845" y="1475611"/>
            <a:chExt cx="8640310" cy="4891006"/>
          </a:xfrm>
        </p:grpSpPr>
        <p:sp>
          <p:nvSpPr>
            <p:cNvPr id="13" name="Rectangle 84">
              <a:extLst>
                <a:ext uri="{FF2B5EF4-FFF2-40B4-BE49-F238E27FC236}">
                  <a16:creationId xmlns:a16="http://schemas.microsoft.com/office/drawing/2014/main" id="{D418A9F6-1DC6-6F4C-490F-E70FF65D0438}"/>
                </a:ext>
              </a:extLst>
            </p:cNvPr>
            <p:cNvSpPr>
              <a:spLocks noChangeArrowheads="1"/>
            </p:cNvSpPr>
            <p:nvPr/>
          </p:nvSpPr>
          <p:spPr bwMode="auto">
            <a:xfrm>
              <a:off x="251845" y="1475611"/>
              <a:ext cx="8640310" cy="4891006"/>
            </a:xfrm>
            <a:prstGeom prst="rect">
              <a:avLst/>
            </a:prstGeom>
            <a:noFill/>
            <a:ln w="12700" cap="flat" cmpd="sng" algn="ctr">
              <a:solidFill>
                <a:srgbClr val="7D6E5A"/>
              </a:solid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nSpc>
                  <a:spcPct val="120000"/>
                </a:lnSpc>
              </a:pPr>
              <a:endParaRPr lang="en-US" altLang="ja-JP" sz="1000">
                <a:latin typeface="Yu Gothic UI" panose="020B0500000000000000" pitchFamily="50" charset="-128"/>
                <a:ea typeface="Yu Gothic UI" panose="020B0500000000000000" pitchFamily="50" charset="-128"/>
                <a:cs typeface="Segoe UI" panose="020B0502040204020203" pitchFamily="34" charset="0"/>
              </a:endParaRPr>
            </a:p>
          </p:txBody>
        </p:sp>
        <p:sp>
          <p:nvSpPr>
            <p:cNvPr id="14" name="Rectangle 84">
              <a:extLst>
                <a:ext uri="{FF2B5EF4-FFF2-40B4-BE49-F238E27FC236}">
                  <a16:creationId xmlns:a16="http://schemas.microsoft.com/office/drawing/2014/main" id="{8AFD7F6A-2ED0-EF15-3F3D-A9F5F2FBD396}"/>
                </a:ext>
              </a:extLst>
            </p:cNvPr>
            <p:cNvSpPr>
              <a:spLocks noChangeArrowheads="1"/>
            </p:cNvSpPr>
            <p:nvPr/>
          </p:nvSpPr>
          <p:spPr bwMode="auto">
            <a:xfrm>
              <a:off x="251845" y="1475611"/>
              <a:ext cx="936000" cy="216000"/>
            </a:xfrm>
            <a:prstGeom prst="rect">
              <a:avLst/>
            </a:prstGeom>
            <a:solidFill>
              <a:schemeClr val="bg1">
                <a:lumMod val="85000"/>
              </a:schemeClr>
            </a:solidFill>
            <a:ln w="12700" cap="flat" cmpd="sng" algn="ctr">
              <a:solidFill>
                <a:srgbClr val="7D6E5A"/>
              </a:solid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a:lnSpc>
                  <a:spcPct val="120000"/>
                </a:lnSpc>
              </a:pPr>
              <a:r>
                <a:rPr lang="ja-JP" altLang="en-US" sz="1000" dirty="0">
                  <a:latin typeface="Yu Gothic UI" panose="020B0500000000000000" pitchFamily="50" charset="-128"/>
                  <a:ea typeface="Yu Gothic UI" panose="020B0500000000000000" pitchFamily="50" charset="-128"/>
                  <a:cs typeface="Segoe UI" panose="020B0502040204020203" pitchFamily="34" charset="0"/>
                </a:rPr>
                <a:t>概要</a:t>
              </a:r>
              <a:endParaRPr lang="en-US" altLang="ja-JP" sz="1000" dirty="0">
                <a:latin typeface="Yu Gothic UI" panose="020B0500000000000000" pitchFamily="50" charset="-128"/>
                <a:ea typeface="Yu Gothic UI" panose="020B0500000000000000" pitchFamily="50" charset="-128"/>
                <a:cs typeface="Segoe UI" panose="020B0502040204020203" pitchFamily="34" charset="0"/>
              </a:endParaRPr>
            </a:p>
          </p:txBody>
        </p:sp>
      </p:grpSp>
      <p:sp>
        <p:nvSpPr>
          <p:cNvPr id="21" name="Rectangle 84">
            <a:extLst>
              <a:ext uri="{FF2B5EF4-FFF2-40B4-BE49-F238E27FC236}">
                <a16:creationId xmlns:a16="http://schemas.microsoft.com/office/drawing/2014/main" id="{4CAC1DA0-73B9-2419-24A6-90D8041217AB}"/>
              </a:ext>
            </a:extLst>
          </p:cNvPr>
          <p:cNvSpPr>
            <a:spLocks noChangeArrowheads="1"/>
          </p:cNvSpPr>
          <p:nvPr/>
        </p:nvSpPr>
        <p:spPr bwMode="auto">
          <a:xfrm>
            <a:off x="251845" y="1698991"/>
            <a:ext cx="8640310" cy="1429779"/>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2000" bIns="36000" numCol="1" spcCol="0" rtlCol="0" fromWordArt="0" anchor="t" anchorCtr="0" forceAA="0" compatLnSpc="1">
            <a:prstTxWarp prst="textNoShape">
              <a:avLst/>
            </a:prstTxWarp>
            <a:noAutofit/>
          </a:bodyPr>
          <a:lstStyle/>
          <a:p>
            <a:pPr marL="171450" indent="-171450">
              <a:lnSpc>
                <a:spcPct val="120000"/>
              </a:lnSpc>
              <a:buFont typeface="Segoe UI" panose="020B0502040204020203" pitchFamily="34" charset="0"/>
              <a:buChar char="–"/>
            </a:pPr>
            <a:r>
              <a:rPr lang="ja-JP" altLang="en-US" sz="1000" dirty="0">
                <a:latin typeface="Segoe UI" panose="020B0502040204020203" pitchFamily="34" charset="0"/>
                <a:ea typeface="Yu Gothic UI" panose="020B0500000000000000" pitchFamily="50" charset="-128"/>
                <a:cs typeface="Segoe UI" panose="020B0502040204020203" pitchFamily="34" charset="0"/>
              </a:rPr>
              <a:t>本資料では、</a:t>
            </a:r>
            <a:r>
              <a:rPr lang="ja-JP" altLang="en-US" sz="1000" dirty="0">
                <a:latin typeface="Yu Gothic UI" panose="020B0500000000000000" pitchFamily="50" charset="-128"/>
                <a:ea typeface="Yu Gothic UI" panose="020B0500000000000000" pitchFamily="50" charset="-128"/>
              </a:rPr>
              <a:t>園児ファイル等電子管理システム</a:t>
            </a:r>
            <a:r>
              <a:rPr lang="ja-JP" altLang="en-US" sz="1000" dirty="0">
                <a:latin typeface="Segoe UI" panose="020B0502040204020203" pitchFamily="34" charset="0"/>
                <a:ea typeface="Yu Gothic UI" panose="020B0500000000000000" pitchFamily="50" charset="-128"/>
                <a:cs typeface="Segoe UI" panose="020B0502040204020203" pitchFamily="34" charset="0"/>
              </a:rPr>
              <a:t>においてシングルサインオン（以下、</a:t>
            </a:r>
            <a:r>
              <a:rPr lang="en-US" altLang="ja-JP" sz="1000" dirty="0">
                <a:latin typeface="Segoe UI" panose="020B0502040204020203" pitchFamily="34" charset="0"/>
                <a:ea typeface="Yu Gothic UI" panose="020B0500000000000000" pitchFamily="50" charset="-128"/>
                <a:cs typeface="Segoe UI" panose="020B0502040204020203" pitchFamily="34" charset="0"/>
              </a:rPr>
              <a:t>SSO</a:t>
            </a:r>
            <a:r>
              <a:rPr lang="ja-JP" altLang="en-US" sz="1000" dirty="0">
                <a:latin typeface="Segoe UI" panose="020B0502040204020203" pitchFamily="34" charset="0"/>
                <a:ea typeface="Yu Gothic UI" panose="020B0500000000000000" pitchFamily="50" charset="-128"/>
                <a:cs typeface="Segoe UI" panose="020B0502040204020203" pitchFamily="34" charset="0"/>
              </a:rPr>
              <a:t>）を実現するための認証サーバーを構築することを前提に、福祉保健システムとの認証連携の考え方を補足するものです。</a:t>
            </a:r>
            <a:endParaRPr lang="en-US" altLang="ja-JP" sz="1000" dirty="0">
              <a:latin typeface="Segoe UI" panose="020B0502040204020203" pitchFamily="34" charset="0"/>
              <a:ea typeface="Yu Gothic UI" panose="020B0500000000000000" pitchFamily="50" charset="-128"/>
              <a:cs typeface="Segoe UI" panose="020B0502040204020203" pitchFamily="34" charset="0"/>
            </a:endParaRPr>
          </a:p>
          <a:p>
            <a:pPr marL="171450" indent="-171450">
              <a:lnSpc>
                <a:spcPct val="120000"/>
              </a:lnSpc>
              <a:buFont typeface="Segoe UI" panose="020B0502040204020203" pitchFamily="34" charset="0"/>
              <a:buChar char="–"/>
            </a:pPr>
            <a:r>
              <a:rPr lang="ja-JP" altLang="en-US" sz="1000" dirty="0">
                <a:latin typeface="Yu Gothic UI" panose="020B0500000000000000" pitchFamily="50" charset="-128"/>
                <a:ea typeface="Yu Gothic UI" panose="020B0500000000000000" pitchFamily="50" charset="-128"/>
              </a:rPr>
              <a:t>園児ファイル等電子管理システム</a:t>
            </a:r>
            <a:r>
              <a:rPr lang="ja-JP" altLang="en-US" sz="1000" dirty="0">
                <a:latin typeface="Segoe UI" panose="020B0502040204020203" pitchFamily="34" charset="0"/>
                <a:ea typeface="Yu Gothic UI" panose="020B0500000000000000" pitchFamily="50" charset="-128"/>
                <a:cs typeface="Segoe UI" panose="020B0502040204020203" pitchFamily="34" charset="0"/>
              </a:rPr>
              <a:t>は当該認証サーバーと連携するクライアントとして動作し、</a:t>
            </a:r>
            <a:r>
              <a:rPr lang="ja-JP" altLang="en-US" sz="1000" dirty="0">
                <a:latin typeface="Yu Gothic UI" panose="020B0500000000000000" pitchFamily="50" charset="-128"/>
                <a:ea typeface="Yu Gothic UI" panose="020B0500000000000000" pitchFamily="50" charset="-128"/>
              </a:rPr>
              <a:t>園児ファイル等電子管理システム</a:t>
            </a:r>
            <a:r>
              <a:rPr lang="ja-JP" altLang="en-US" sz="1000" dirty="0">
                <a:latin typeface="Segoe UI" panose="020B0502040204020203" pitchFamily="34" charset="0"/>
                <a:ea typeface="Yu Gothic UI" panose="020B0500000000000000" pitchFamily="50" charset="-128"/>
                <a:cs typeface="Segoe UI" panose="020B0502040204020203" pitchFamily="34" charset="0"/>
              </a:rPr>
              <a:t>へのログインに利用することを想定しています。</a:t>
            </a:r>
          </a:p>
        </p:txBody>
      </p:sp>
      <p:grpSp>
        <p:nvGrpSpPr>
          <p:cNvPr id="4" name="グループ化 3">
            <a:extLst>
              <a:ext uri="{FF2B5EF4-FFF2-40B4-BE49-F238E27FC236}">
                <a16:creationId xmlns:a16="http://schemas.microsoft.com/office/drawing/2014/main" id="{C5D2A650-0143-D337-1A11-7CF4D52BA820}"/>
              </a:ext>
            </a:extLst>
          </p:cNvPr>
          <p:cNvGrpSpPr/>
          <p:nvPr/>
        </p:nvGrpSpPr>
        <p:grpSpPr>
          <a:xfrm>
            <a:off x="491802" y="3614535"/>
            <a:ext cx="8160397" cy="613158"/>
            <a:chOff x="571316" y="4042158"/>
            <a:chExt cx="8160397" cy="613158"/>
          </a:xfrm>
        </p:grpSpPr>
        <p:sp>
          <p:nvSpPr>
            <p:cNvPr id="5" name="正方形/長方形 4">
              <a:extLst>
                <a:ext uri="{FF2B5EF4-FFF2-40B4-BE49-F238E27FC236}">
                  <a16:creationId xmlns:a16="http://schemas.microsoft.com/office/drawing/2014/main" id="{AADFA1B3-F881-64B6-A1E6-8620172A8778}"/>
                </a:ext>
              </a:extLst>
            </p:cNvPr>
            <p:cNvSpPr/>
            <p:nvPr/>
          </p:nvSpPr>
          <p:spPr bwMode="auto">
            <a:xfrm>
              <a:off x="3688314" y="4042158"/>
              <a:ext cx="1926201" cy="613158"/>
            </a:xfrm>
            <a:prstGeom prst="rect">
              <a:avLst/>
            </a:prstGeom>
            <a:solidFill>
              <a:schemeClr val="accent2"/>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000" dirty="0">
                  <a:solidFill>
                    <a:schemeClr val="bg1"/>
                  </a:solidFill>
                  <a:latin typeface="Yu Gothic UI" panose="020B0500000000000000" pitchFamily="50" charset="-128"/>
                  <a:ea typeface="Yu Gothic UI" panose="020B0500000000000000" pitchFamily="50" charset="-128"/>
                </a:rPr>
                <a:t>園児ファイル等電子管理システム</a:t>
              </a:r>
              <a:br>
                <a:rPr kumimoji="1" lang="en-US" altLang="ja-JP" sz="1000" dirty="0">
                  <a:solidFill>
                    <a:schemeClr val="bg1"/>
                  </a:solidFill>
                  <a:latin typeface="Yu Gothic UI" panose="020B0500000000000000" pitchFamily="50" charset="-128"/>
                  <a:ea typeface="Yu Gothic UI" panose="020B0500000000000000" pitchFamily="50" charset="-128"/>
                  <a:cs typeface="Meiryo UI" panose="020B0604030504040204" pitchFamily="50" charset="-128"/>
                </a:rPr>
              </a:br>
              <a:r>
                <a:rPr kumimoji="1" lang="ja-JP" altLang="en-US" sz="1000" dirty="0">
                  <a:solidFill>
                    <a:schemeClr val="bg1"/>
                  </a:solidFill>
                  <a:latin typeface="Yu Gothic UI" panose="020B0500000000000000" pitchFamily="50" charset="-128"/>
                  <a:ea typeface="Yu Gothic UI" panose="020B0500000000000000" pitchFamily="50" charset="-128"/>
                  <a:cs typeface="Meiryo UI" panose="020B0604030504040204" pitchFamily="50" charset="-128"/>
                </a:rPr>
                <a:t>（同認証を利用）</a:t>
              </a:r>
            </a:p>
          </p:txBody>
        </p:sp>
        <p:sp>
          <p:nvSpPr>
            <p:cNvPr id="6" name="正方形/長方形 5">
              <a:extLst>
                <a:ext uri="{FF2B5EF4-FFF2-40B4-BE49-F238E27FC236}">
                  <a16:creationId xmlns:a16="http://schemas.microsoft.com/office/drawing/2014/main" id="{7A596BF7-1D65-E834-E494-15EC6488A8AF}"/>
                </a:ext>
              </a:extLst>
            </p:cNvPr>
            <p:cNvSpPr/>
            <p:nvPr/>
          </p:nvSpPr>
          <p:spPr bwMode="auto">
            <a:xfrm>
              <a:off x="571316" y="4042158"/>
              <a:ext cx="1926000" cy="612000"/>
            </a:xfrm>
            <a:prstGeom prst="rect">
              <a:avLst/>
            </a:prstGeom>
            <a:solidFill>
              <a:schemeClr val="bg1">
                <a:lumMod val="75000"/>
              </a:schemeClr>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端末</a:t>
              </a:r>
            </a:p>
          </p:txBody>
        </p:sp>
        <p:sp>
          <p:nvSpPr>
            <p:cNvPr id="7" name="正方形/長方形 6">
              <a:extLst>
                <a:ext uri="{FF2B5EF4-FFF2-40B4-BE49-F238E27FC236}">
                  <a16:creationId xmlns:a16="http://schemas.microsoft.com/office/drawing/2014/main" id="{AE1A3C3D-89F4-1035-B490-9159C5F81193}"/>
                </a:ext>
              </a:extLst>
            </p:cNvPr>
            <p:cNvSpPr/>
            <p:nvPr/>
          </p:nvSpPr>
          <p:spPr bwMode="auto">
            <a:xfrm>
              <a:off x="6805512" y="4042158"/>
              <a:ext cx="1926201" cy="613158"/>
            </a:xfrm>
            <a:prstGeom prst="rect">
              <a:avLst/>
            </a:prstGeom>
            <a:solidFill>
              <a:schemeClr val="bg1">
                <a:lumMod val="85000"/>
              </a:schemeClr>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rPr>
                <a:t>SSO</a:t>
              </a: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認証サーバー</a:t>
              </a:r>
              <a:endParaRPr kumimoji="1" lang="en-US" altLang="ja-JP" sz="1000" dirty="0">
                <a:latin typeface="Yu Gothic UI" panose="020B0500000000000000" pitchFamily="50" charset="-128"/>
                <a:ea typeface="Yu Gothic UI" panose="020B0500000000000000" pitchFamily="50" charset="-128"/>
                <a:cs typeface="Meiryo UI" panose="020B0604030504040204" pitchFamily="50" charset="-128"/>
              </a:endParaRPr>
            </a:p>
            <a:p>
              <a:pPr algn="ct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a:t>
              </a:r>
              <a:r>
                <a:rPr lang="ja-JP" altLang="en-US" sz="1000" dirty="0">
                  <a:latin typeface="Yu Gothic UI" panose="020B0500000000000000" pitchFamily="50" charset="-128"/>
                  <a:ea typeface="Yu Gothic UI" panose="020B0500000000000000" pitchFamily="50" charset="-128"/>
                  <a:cs typeface="Meiryo UI" panose="020B0604030504040204" pitchFamily="50" charset="-128"/>
                </a:rPr>
                <a:t>市側で調達予定</a:t>
              </a: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a:t>
              </a:r>
            </a:p>
          </p:txBody>
        </p:sp>
        <p:cxnSp>
          <p:nvCxnSpPr>
            <p:cNvPr id="11" name="直線矢印コネクタ 10">
              <a:extLst>
                <a:ext uri="{FF2B5EF4-FFF2-40B4-BE49-F238E27FC236}">
                  <a16:creationId xmlns:a16="http://schemas.microsoft.com/office/drawing/2014/main" id="{6D7C5E5A-58D3-2CC4-15CA-5CDF7FD0F0CA}"/>
                </a:ext>
              </a:extLst>
            </p:cNvPr>
            <p:cNvCxnSpPr>
              <a:cxnSpLocks/>
              <a:stCxn id="6" idx="3"/>
              <a:endCxn id="5" idx="1"/>
            </p:cNvCxnSpPr>
            <p:nvPr/>
          </p:nvCxnSpPr>
          <p:spPr bwMode="auto">
            <a:xfrm>
              <a:off x="2497316" y="4348158"/>
              <a:ext cx="1190998" cy="579"/>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直線矢印コネクタ 19">
              <a:extLst>
                <a:ext uri="{FF2B5EF4-FFF2-40B4-BE49-F238E27FC236}">
                  <a16:creationId xmlns:a16="http://schemas.microsoft.com/office/drawing/2014/main" id="{B32D1C58-EB3C-332B-62C3-ACCFD1CBCFEE}"/>
                </a:ext>
              </a:extLst>
            </p:cNvPr>
            <p:cNvCxnSpPr>
              <a:cxnSpLocks/>
              <a:stCxn id="5" idx="3"/>
              <a:endCxn id="7" idx="1"/>
            </p:cNvCxnSpPr>
            <p:nvPr/>
          </p:nvCxnSpPr>
          <p:spPr bwMode="auto">
            <a:xfrm>
              <a:off x="5614515" y="4348737"/>
              <a:ext cx="1190997" cy="0"/>
            </a:xfrm>
            <a:prstGeom prst="straightConnector1">
              <a:avLst/>
            </a:prstGeom>
            <a:solidFill>
              <a:schemeClr val="accent1"/>
            </a:solidFill>
            <a:ln w="9525" cap="flat" cmpd="sng" algn="ctr">
              <a:solidFill>
                <a:srgbClr val="7D6E59"/>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8" name="正方形/長方形 37">
              <a:extLst>
                <a:ext uri="{FF2B5EF4-FFF2-40B4-BE49-F238E27FC236}">
                  <a16:creationId xmlns:a16="http://schemas.microsoft.com/office/drawing/2014/main" id="{2A68F5E3-3A5C-572D-4E60-51F9B7541720}"/>
                </a:ext>
              </a:extLst>
            </p:cNvPr>
            <p:cNvSpPr/>
            <p:nvPr/>
          </p:nvSpPr>
          <p:spPr bwMode="auto">
            <a:xfrm>
              <a:off x="2511701" y="4047965"/>
              <a:ext cx="1162228"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認証要求</a:t>
              </a:r>
            </a:p>
          </p:txBody>
        </p:sp>
        <p:sp>
          <p:nvSpPr>
            <p:cNvPr id="40" name="正方形/長方形 39">
              <a:extLst>
                <a:ext uri="{FF2B5EF4-FFF2-40B4-BE49-F238E27FC236}">
                  <a16:creationId xmlns:a16="http://schemas.microsoft.com/office/drawing/2014/main" id="{E90882D4-6921-26CD-48B2-D0E6F58EE5A8}"/>
                </a:ext>
              </a:extLst>
            </p:cNvPr>
            <p:cNvSpPr/>
            <p:nvPr/>
          </p:nvSpPr>
          <p:spPr bwMode="auto">
            <a:xfrm>
              <a:off x="5628900" y="4047965"/>
              <a:ext cx="1162228"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認証連携</a:t>
              </a:r>
            </a:p>
          </p:txBody>
        </p:sp>
      </p:grpSp>
      <p:sp>
        <p:nvSpPr>
          <p:cNvPr id="41" name="正方形/長方形 40">
            <a:extLst>
              <a:ext uri="{FF2B5EF4-FFF2-40B4-BE49-F238E27FC236}">
                <a16:creationId xmlns:a16="http://schemas.microsoft.com/office/drawing/2014/main" id="{AE99D912-3ED7-CD49-C231-FE5EE948E0BE}"/>
              </a:ext>
            </a:extLst>
          </p:cNvPr>
          <p:cNvSpPr/>
          <p:nvPr/>
        </p:nvSpPr>
        <p:spPr bwMode="auto">
          <a:xfrm>
            <a:off x="446278" y="4566942"/>
            <a:ext cx="5198552"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lang="en-US" altLang="ja-JP" sz="1000" dirty="0">
                <a:latin typeface="Yu Gothic UI" panose="020B0500000000000000" pitchFamily="50" charset="-128"/>
                <a:ea typeface="Yu Gothic UI" panose="020B0500000000000000" pitchFamily="50" charset="-128"/>
                <a:cs typeface="Meiryo UI" panose="020B0604030504040204" pitchFamily="50" charset="-128"/>
              </a:rPr>
              <a:t>※</a:t>
            </a:r>
            <a:r>
              <a:rPr lang="ja-JP" altLang="en-US" sz="1000" dirty="0">
                <a:latin typeface="Yu Gothic UI" panose="020B0500000000000000" pitchFamily="50" charset="-128"/>
                <a:ea typeface="Yu Gothic UI" panose="020B0500000000000000" pitchFamily="50" charset="-128"/>
                <a:cs typeface="Meiryo UI" panose="020B0604030504040204" pitchFamily="50" charset="-128"/>
              </a:rPr>
              <a:t>本図はイメージ図であり、認証プロトコルや通信仕様の詳細を規定するものではありません。</a:t>
            </a:r>
            <a:endPar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3033D15D-E421-1E93-EC60-EC7306639276}"/>
              </a:ext>
            </a:extLst>
          </p:cNvPr>
          <p:cNvSpPr/>
          <p:nvPr/>
        </p:nvSpPr>
        <p:spPr bwMode="auto">
          <a:xfrm>
            <a:off x="6805512" y="5651168"/>
            <a:ext cx="2061039" cy="369178"/>
          </a:xfrm>
          <a:prstGeom prst="rect">
            <a:avLst/>
          </a:prstGeom>
          <a:noFill/>
          <a:ln w="3175" cap="flat" cmpd="sng" algn="ctr">
            <a:no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a:t>
            </a:r>
            <a:r>
              <a:rPr lang="ja-JP" altLang="en-US" sz="1000" dirty="0">
                <a:latin typeface="Yu Gothic UI" panose="020B0500000000000000" pitchFamily="50" charset="-128"/>
                <a:ea typeface="Yu Gothic UI" panose="020B0500000000000000" pitchFamily="50" charset="-128"/>
              </a:rPr>
              <a:t>園児ファイル等電子管理システム</a:t>
            </a:r>
            <a:endParaRPr lang="en-US" altLang="ja-JP" sz="1000" dirty="0">
              <a:latin typeface="Yu Gothic UI" panose="020B0500000000000000" pitchFamily="50" charset="-128"/>
              <a:ea typeface="Yu Gothic UI" panose="020B0500000000000000" pitchFamily="50" charset="-128"/>
            </a:endParaRPr>
          </a:p>
          <a:p>
            <a:pPr algn="ctr"/>
            <a:r>
              <a:rPr kumimoji="1" lang="ja-JP" altLang="en-US" sz="1000" dirty="0">
                <a:latin typeface="Yu Gothic UI" panose="020B0500000000000000" pitchFamily="50" charset="-128"/>
                <a:ea typeface="Yu Gothic UI" panose="020B0500000000000000" pitchFamily="50" charset="-128"/>
                <a:cs typeface="Meiryo UI" panose="020B0604030504040204" pitchFamily="50" charset="-128"/>
              </a:rPr>
              <a:t>調達範囲</a:t>
            </a:r>
          </a:p>
        </p:txBody>
      </p:sp>
      <p:sp>
        <p:nvSpPr>
          <p:cNvPr id="12" name="正方形/長方形 11">
            <a:extLst>
              <a:ext uri="{FF2B5EF4-FFF2-40B4-BE49-F238E27FC236}">
                <a16:creationId xmlns:a16="http://schemas.microsoft.com/office/drawing/2014/main" id="{C3DCB254-B4FC-9219-7261-8BF27821FCD4}"/>
              </a:ext>
            </a:extLst>
          </p:cNvPr>
          <p:cNvSpPr/>
          <p:nvPr/>
        </p:nvSpPr>
        <p:spPr bwMode="auto">
          <a:xfrm>
            <a:off x="6490233" y="5694831"/>
            <a:ext cx="400017" cy="154179"/>
          </a:xfrm>
          <a:prstGeom prst="rect">
            <a:avLst/>
          </a:prstGeom>
          <a:solidFill>
            <a:schemeClr val="accent2"/>
          </a:solidFill>
          <a:ln w="3175" cap="flat" cmpd="sng" algn="ctr">
            <a:solidFill>
              <a:schemeClr val="accent2"/>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kumimoji="1" lang="ja-JP" altLang="en-US" sz="1000" dirty="0">
              <a:solidFill>
                <a:schemeClr val="bg1"/>
              </a:solidFill>
              <a:latin typeface="Yu Gothic UI" panose="020B0500000000000000" pitchFamily="50" charset="-128"/>
              <a:ea typeface="Yu Gothic UI" panose="020B0500000000000000" pitchFamily="50" charset="-128"/>
              <a:cs typeface="Meiryo UI" panose="020B0604030504040204" pitchFamily="50" charset="-128"/>
            </a:endParaRPr>
          </a:p>
        </p:txBody>
      </p:sp>
    </p:spTree>
    <p:extLst>
      <p:ext uri="{BB962C8B-B14F-4D97-AF65-F5344CB8AC3E}">
        <p14:creationId xmlns:p14="http://schemas.microsoft.com/office/powerpoint/2010/main" val="3872663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400249"/>
      </p:ext>
    </p:extLst>
  </p:cSld>
  <p:clrMapOvr>
    <a:masterClrMapping/>
  </p:clrMapOvr>
</p:sld>
</file>

<file path=ppt/theme/theme1.xml><?xml version="1.0" encoding="utf-8"?>
<a:theme xmlns:a="http://schemas.openxmlformats.org/drawingml/2006/main" name="ABeam_Basic">
  <a:themeElements>
    <a:clrScheme name="ユーザー定義 8">
      <a:dk1>
        <a:srgbClr val="000000"/>
      </a:dk1>
      <a:lt1>
        <a:srgbClr val="FFFFFF"/>
      </a:lt1>
      <a:dk2>
        <a:srgbClr val="FFFFFF"/>
      </a:dk2>
      <a:lt2>
        <a:srgbClr val="000000"/>
      </a:lt2>
      <a:accent1>
        <a:srgbClr val="001964"/>
      </a:accent1>
      <a:accent2>
        <a:srgbClr val="7D6E59"/>
      </a:accent2>
      <a:accent3>
        <a:srgbClr val="F0EBE3"/>
      </a:accent3>
      <a:accent4>
        <a:srgbClr val="333333"/>
      </a:accent4>
      <a:accent5>
        <a:srgbClr val="C8BEAA"/>
      </a:accent5>
      <a:accent6>
        <a:srgbClr val="FFFFFF"/>
      </a:accent6>
      <a:hlink>
        <a:srgbClr val="001964"/>
      </a:hlink>
      <a:folHlink>
        <a:srgbClr val="001964"/>
      </a:folHlink>
    </a:clrScheme>
    <a:fontScheme name="ABeam">
      <a:majorFont>
        <a:latin typeface="Segoe UI"/>
        <a:ea typeface="游ゴシック"/>
        <a:cs typeface=""/>
      </a:majorFont>
      <a:minorFont>
        <a:latin typeface="Segoe UI"/>
        <a:ea typeface="游ゴシック Medium"/>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0EBE3"/>
        </a:solidFill>
        <a:ln w="3175" cap="flat" cmpd="sng" algn="ctr">
          <a:noFill/>
          <a:prstDash val="solid"/>
          <a:round/>
          <a:headEnd type="none" w="med" len="med"/>
          <a:tailEnd type="none" w="med" len="med"/>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600" dirty="0" err="1" smtClean="0">
            <a:cs typeface="Meiryo UI" panose="020B0604030504040204" pitchFamily="50" charset="-128"/>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0" fontAlgn="base" latinLnBrk="0" hangingPunct="0">
          <a:lnSpc>
            <a:spcPct val="120000"/>
          </a:lnSpc>
          <a:spcBef>
            <a:spcPct val="4000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ea typeface="ＭＳ Ｐゴシック" pitchFamily="50" charset="-128"/>
          </a:defRPr>
        </a:defPPr>
      </a:lstStyle>
    </a:lnDef>
    <a:txDef>
      <a:spPr>
        <a:noFill/>
      </a:spPr>
      <a:bodyPr wrap="none" rtlCol="0">
        <a:spAutoFit/>
      </a:bodyPr>
      <a:lstStyle>
        <a:defPPr algn="l">
          <a:defRPr kumimoji="1" sz="1650" dirty="0" smtClean="0">
            <a:latin typeface="Segoe UI" panose="020B0502040204020203" pitchFamily="34" charset="0"/>
            <a:cs typeface="Meiryo UI" panose="020B0604030504040204" pitchFamily="50" charset="-128"/>
          </a:defRPr>
        </a:defPPr>
      </a:lstStyle>
    </a:txDef>
  </a:objectDefaults>
  <a:extraClrSchemeLst>
    <a:extraClrScheme>
      <a:clrScheme name="ABeam_Basic 1">
        <a:dk1>
          <a:srgbClr val="000000"/>
        </a:dk1>
        <a:lt1>
          <a:srgbClr val="FFFFFF"/>
        </a:lt1>
        <a:dk2>
          <a:srgbClr val="FFFFFF"/>
        </a:dk2>
        <a:lt2>
          <a:srgbClr val="363636"/>
        </a:lt2>
        <a:accent1>
          <a:srgbClr val="D9E5EC"/>
        </a:accent1>
        <a:accent2>
          <a:srgbClr val="3FA6CC"/>
        </a:accent2>
        <a:accent3>
          <a:srgbClr val="FFFFFF"/>
        </a:accent3>
        <a:accent4>
          <a:srgbClr val="000000"/>
        </a:accent4>
        <a:accent5>
          <a:srgbClr val="E9F0F4"/>
        </a:accent5>
        <a:accent6>
          <a:srgbClr val="3896B9"/>
        </a:accent6>
        <a:hlink>
          <a:srgbClr val="4589AF"/>
        </a:hlink>
        <a:folHlink>
          <a:srgbClr val="8FB5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ABeam_PPT-template_WH_JP_4-3_2021019.potx" id="{6AB3E234-9C09-4AE3-89CF-2DBDBBDB4FE7}" vid="{A938745A-3AE1-4D54-9F69-81FB0A7D46E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