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12EF"/>
    <a:srgbClr val="2FF8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296" y="90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80000" cy="18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683D-D895-4BA5-9897-6DC998433E10}" type="datetimeFigureOut">
              <a:rPr kumimoji="1" lang="ja-JP" altLang="en-US" smtClean="0"/>
              <a:t>2024/7/8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18D47-16BD-423C-9B00-35695838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653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683D-D895-4BA5-9897-6DC998433E10}" type="datetimeFigureOut">
              <a:rPr kumimoji="1" lang="ja-JP" altLang="en-US" smtClean="0"/>
              <a:t>2024/7/8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18D47-16BD-423C-9B00-35695838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893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683D-D895-4BA5-9897-6DC998433E10}" type="datetimeFigureOut">
              <a:rPr kumimoji="1" lang="ja-JP" altLang="en-US" smtClean="0"/>
              <a:t>2024/7/8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18D47-16BD-423C-9B00-35695838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085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683D-D895-4BA5-9897-6DC998433E10}" type="datetimeFigureOut">
              <a:rPr kumimoji="1" lang="ja-JP" altLang="en-US" smtClean="0"/>
              <a:t>2024/7/8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18D47-16BD-423C-9B00-35695838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2526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683D-D895-4BA5-9897-6DC998433E10}" type="datetimeFigureOut">
              <a:rPr kumimoji="1" lang="ja-JP" altLang="en-US" smtClean="0"/>
              <a:t>2024/7/8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18D47-16BD-423C-9B00-35695838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783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683D-D895-4BA5-9897-6DC998433E10}" type="datetimeFigureOut">
              <a:rPr kumimoji="1" lang="ja-JP" altLang="en-US" smtClean="0"/>
              <a:t>2024/7/8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18D47-16BD-423C-9B00-35695838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2612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683D-D895-4BA5-9897-6DC998433E10}" type="datetimeFigureOut">
              <a:rPr kumimoji="1" lang="ja-JP" altLang="en-US" smtClean="0"/>
              <a:t>2024/7/8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18D47-16BD-423C-9B00-35695838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898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683D-D895-4BA5-9897-6DC998433E10}" type="datetimeFigureOut">
              <a:rPr kumimoji="1" lang="ja-JP" altLang="en-US" smtClean="0"/>
              <a:t>2024/7/8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18D47-16BD-423C-9B00-35695838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2634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683D-D895-4BA5-9897-6DC998433E10}" type="datetimeFigureOut">
              <a:rPr kumimoji="1" lang="ja-JP" altLang="en-US" smtClean="0"/>
              <a:t>2024/7/8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18D47-16BD-423C-9B00-35695838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3833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683D-D895-4BA5-9897-6DC998433E10}" type="datetimeFigureOut">
              <a:rPr kumimoji="1" lang="ja-JP" altLang="en-US" smtClean="0"/>
              <a:t>2024/7/8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18D47-16BD-423C-9B00-35695838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8534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683D-D895-4BA5-9897-6DC998433E10}" type="datetimeFigureOut">
              <a:rPr kumimoji="1" lang="ja-JP" altLang="en-US" smtClean="0"/>
              <a:t>2024/7/8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18D47-16BD-423C-9B00-35695838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061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4683D-D895-4BA5-9897-6DC998433E10}" type="datetimeFigureOut">
              <a:rPr kumimoji="1" lang="ja-JP" altLang="en-US" smtClean="0"/>
              <a:t>2024/7/8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18D47-16BD-423C-9B00-35695838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7770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372762" y="1209492"/>
            <a:ext cx="3600000" cy="1584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just"/>
            <a:r>
              <a:rPr kumimoji="1" lang="ja-JP" altLang="en-US" sz="2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　号議案</a:t>
            </a:r>
            <a:endParaRPr kumimoji="1" lang="en-US" altLang="ja-JP" sz="2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dist"/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建築</a:t>
            </a:r>
            <a:r>
              <a:rPr kumimoji="1" lang="ja-JP" altLang="en-US" sz="2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審査会</a:t>
            </a:r>
            <a:endParaRPr kumimoji="1" lang="en-US" altLang="ja-JP" sz="2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dist"/>
            <a:r>
              <a:rPr kumimoji="1" lang="ja-JP" altLang="en-US" sz="2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　年　月　日</a:t>
            </a:r>
            <a:endParaRPr kumimoji="1" lang="ja-JP" altLang="en-US" sz="2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249424" y="4123198"/>
            <a:ext cx="8302752" cy="105060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4000"/>
              </a:lnSpc>
            </a:pPr>
            <a:r>
              <a:rPr kumimoji="1" lang="ja-JP" altLang="en-US" sz="28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仮称　〇〇区〇〇　新築工事</a:t>
            </a:r>
            <a:endParaRPr kumimoji="1" lang="en-US" altLang="ja-JP" sz="2800" b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>
              <a:lnSpc>
                <a:spcPts val="4000"/>
              </a:lnSpc>
            </a:pPr>
            <a:r>
              <a:rPr kumimoji="1" lang="ja-JP" altLang="en-US" sz="28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建築基準法第</a:t>
            </a:r>
            <a:r>
              <a:rPr kumimoji="1" lang="en-US" altLang="ja-JP" sz="28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43</a:t>
            </a:r>
            <a:r>
              <a:rPr kumimoji="1" lang="ja-JP" altLang="en-US" sz="28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条第２項第２号の規定による許可　</a:t>
            </a:r>
            <a:endParaRPr kumimoji="1" lang="ja-JP" altLang="en-US" sz="2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303520" y="3527887"/>
            <a:ext cx="2194560" cy="60529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4000"/>
              </a:lnSpc>
            </a:pPr>
            <a:r>
              <a:rPr kumimoji="1" lang="en-US" altLang="ja-JP" sz="28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sz="28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記載例</a:t>
            </a:r>
            <a:r>
              <a:rPr kumimoji="1" lang="en-US" altLang="ja-JP" sz="28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kumimoji="1" lang="ja-JP" altLang="en-US" sz="28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kumimoji="1" lang="ja-JP" altLang="en-US" sz="28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420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7882128" y="8613648"/>
            <a:ext cx="4919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案内図　</a:t>
            </a:r>
            <a:r>
              <a:rPr kumimoji="1" lang="ja-JP" altLang="en-US" sz="5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</a:t>
            </a:r>
            <a:endParaRPr kumimoji="1" lang="ja-JP" altLang="en-US" sz="4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621792" y="475488"/>
            <a:ext cx="5449824" cy="6419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駅を含む広域案内図</a:t>
            </a:r>
            <a:endParaRPr kumimoji="1" lang="ja-JP" altLang="en-US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6761988" y="475488"/>
            <a:ext cx="5449824" cy="6419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案内図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41248" y="6894576"/>
            <a:ext cx="5230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1/5000</a:t>
            </a:r>
            <a:endParaRPr kumimoji="1"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r>
              <a:rPr kumimoji="1"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もしくは</a:t>
            </a:r>
            <a:r>
              <a:rPr kumimoji="1" lang="en-US" altLang="ja-JP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1/10000</a:t>
            </a:r>
            <a:r>
              <a:rPr kumimoji="1"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程度</a:t>
            </a:r>
            <a:endParaRPr kumimoji="1" lang="ja-JP" altLang="en-US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981444" y="6894576"/>
            <a:ext cx="5230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1/1500</a:t>
            </a:r>
            <a:r>
              <a:rPr kumimoji="1"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程度</a:t>
            </a:r>
            <a:endParaRPr kumimoji="1"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21792" y="7895976"/>
            <a:ext cx="8846058" cy="151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21792" y="7481352"/>
            <a:ext cx="75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凡例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841248" y="8011259"/>
            <a:ext cx="684000" cy="324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841248" y="8480761"/>
            <a:ext cx="684000" cy="324000"/>
          </a:xfrm>
          <a:prstGeom prst="rect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5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525248" y="8019371"/>
            <a:ext cx="23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法第</a:t>
            </a:r>
            <a:r>
              <a:rPr kumimoji="1"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43</a:t>
            </a:r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条第２項第２号空地</a:t>
            </a:r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525248" y="8488873"/>
            <a:ext cx="23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申請地</a:t>
            </a:r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019688" y="8022549"/>
            <a:ext cx="684000" cy="324000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858128" y="8027482"/>
            <a:ext cx="93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駅・鉄道</a:t>
            </a:r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58128" y="8476579"/>
            <a:ext cx="93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消火栓</a:t>
            </a:r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" name="楕円 15"/>
          <p:cNvSpPr/>
          <p:nvPr/>
        </p:nvSpPr>
        <p:spPr>
          <a:xfrm>
            <a:off x="4217688" y="8488873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6146568" y="8019370"/>
            <a:ext cx="684000" cy="324000"/>
          </a:xfrm>
          <a:prstGeom prst="rect">
            <a:avLst/>
          </a:prstGeom>
          <a:solidFill>
            <a:srgbClr val="2FF814"/>
          </a:solidFill>
          <a:ln w="38100">
            <a:solidFill>
              <a:srgbClr val="2FF8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6146568" y="8488872"/>
            <a:ext cx="684000" cy="324000"/>
          </a:xfrm>
          <a:prstGeom prst="rect">
            <a:avLst/>
          </a:prstGeom>
          <a:solidFill>
            <a:srgbClr val="FFC000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5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830568" y="8027482"/>
            <a:ext cx="23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法第</a:t>
            </a:r>
            <a:r>
              <a:rPr kumimoji="1"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42</a:t>
            </a:r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条第１項第１号道路</a:t>
            </a:r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830568" y="8496984"/>
            <a:ext cx="23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法第</a:t>
            </a:r>
            <a:r>
              <a:rPr kumimoji="1"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42</a:t>
            </a:r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条第１項</a:t>
            </a:r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第５号道路</a:t>
            </a:r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146568" y="8958374"/>
            <a:ext cx="684000" cy="324000"/>
          </a:xfrm>
          <a:prstGeom prst="rect">
            <a:avLst/>
          </a:prstGeom>
          <a:solidFill>
            <a:srgbClr val="0712EF"/>
          </a:solidFill>
          <a:ln w="38100">
            <a:solidFill>
              <a:srgbClr val="0712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5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830568" y="8966485"/>
            <a:ext cx="23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法第</a:t>
            </a:r>
            <a:r>
              <a:rPr kumimoji="1"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42</a:t>
            </a:r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条第２項道路</a:t>
            </a:r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3" name="四角形吹き出し 22"/>
          <p:cNvSpPr/>
          <p:nvPr/>
        </p:nvSpPr>
        <p:spPr>
          <a:xfrm>
            <a:off x="9111888" y="7494066"/>
            <a:ext cx="2274984" cy="612000"/>
          </a:xfrm>
          <a:prstGeom prst="wedgeRectCallout">
            <a:avLst>
              <a:gd name="adj1" fmla="val -38937"/>
              <a:gd name="adj2" fmla="val 714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道路種別は適宜追加</a:t>
            </a:r>
            <a:endParaRPr kumimoji="1" lang="ja-JP" altLang="en-US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879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7882128" y="8613648"/>
            <a:ext cx="4919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現況</a:t>
            </a:r>
            <a:r>
              <a:rPr kumimoji="1"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図　</a:t>
            </a:r>
            <a:r>
              <a:rPr kumimoji="1" lang="ja-JP" altLang="en-US" sz="5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</a:t>
            </a:r>
            <a:endParaRPr kumimoji="1" lang="ja-JP" altLang="en-US" sz="4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9198864" y="7717536"/>
            <a:ext cx="2980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1/100</a:t>
            </a:r>
            <a:r>
              <a:rPr kumimoji="1"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程度</a:t>
            </a:r>
            <a:endParaRPr kumimoji="1" lang="ja-JP" altLang="en-US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621792" y="475488"/>
            <a:ext cx="11558016" cy="724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現況図</a:t>
            </a:r>
          </a:p>
        </p:txBody>
      </p:sp>
    </p:spTree>
    <p:extLst>
      <p:ext uri="{BB962C8B-B14F-4D97-AF65-F5344CB8AC3E}">
        <p14:creationId xmlns:p14="http://schemas.microsoft.com/office/powerpoint/2010/main" val="3369965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5394960" y="8613648"/>
            <a:ext cx="74066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現地</a:t>
            </a:r>
            <a:r>
              <a:rPr kumimoji="1"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写真・撮影</a:t>
            </a:r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位置</a:t>
            </a:r>
            <a:r>
              <a:rPr kumimoji="1"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図　</a:t>
            </a:r>
            <a:r>
              <a:rPr kumimoji="1" lang="ja-JP" altLang="en-US" sz="5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</a:t>
            </a:r>
            <a:endParaRPr kumimoji="1" lang="ja-JP" altLang="en-US" sz="4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621792" y="475488"/>
            <a:ext cx="5449824" cy="79004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288000" bIns="216000" rtlCol="0" anchor="b" anchorCtr="0"/>
          <a:lstStyle/>
          <a:p>
            <a:pPr algn="r"/>
            <a:r>
              <a:rPr kumimoji="1" lang="ja-JP" altLang="en-US" sz="28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撮影位置図</a:t>
            </a:r>
            <a:endParaRPr kumimoji="1" lang="ja-JP" altLang="en-US" sz="28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6373368" y="475488"/>
            <a:ext cx="2898648" cy="21762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368000" rIns="216000" bIns="36000" rtlCol="0" anchor="ctr"/>
          <a:lstStyle/>
          <a:p>
            <a:pPr algn="r"/>
            <a:r>
              <a:rPr kumimoji="1" lang="ja-JP" altLang="en-US" sz="28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9573768" y="475488"/>
            <a:ext cx="2898648" cy="21762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368000" rIns="216000" bIns="36000" rtlCol="0" anchor="ctr"/>
          <a:lstStyle/>
          <a:p>
            <a:pPr algn="r"/>
            <a:r>
              <a:rPr kumimoji="1" lang="ja-JP" altLang="en-US" sz="28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</a:t>
            </a:r>
            <a:endParaRPr kumimoji="1" lang="ja-JP" altLang="en-US" sz="28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373368" y="6199632"/>
            <a:ext cx="2898648" cy="21762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368000" rIns="216000" bIns="36000" rtlCol="0" anchor="ctr"/>
          <a:lstStyle/>
          <a:p>
            <a:pPr algn="r"/>
            <a:r>
              <a:rPr kumimoji="1" lang="ja-JP" altLang="en-US" sz="28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</a:t>
            </a:r>
            <a:endParaRPr kumimoji="1" lang="ja-JP" altLang="en-US" sz="28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9573768" y="6199632"/>
            <a:ext cx="2898648" cy="21762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368000" rIns="216000" bIns="36000" rtlCol="0" anchor="ctr"/>
          <a:lstStyle/>
          <a:p>
            <a:pPr algn="r"/>
            <a:r>
              <a:rPr kumimoji="1" lang="ja-JP" altLang="en-US" sz="28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６</a:t>
            </a:r>
            <a:endParaRPr kumimoji="1" lang="ja-JP" altLang="en-US" sz="28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6373368" y="3337560"/>
            <a:ext cx="2898648" cy="21762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368000" rIns="216000" bIns="36000" rtlCol="0" anchor="ctr"/>
          <a:lstStyle/>
          <a:p>
            <a:pPr algn="r"/>
            <a:r>
              <a:rPr kumimoji="1" lang="ja-JP" altLang="en-US" sz="28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</a:t>
            </a:r>
            <a:endParaRPr kumimoji="1" lang="ja-JP" altLang="en-US" sz="28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9573768" y="3337560"/>
            <a:ext cx="2898648" cy="21762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368000" rIns="216000" bIns="36000" rtlCol="0" anchor="ctr"/>
          <a:lstStyle/>
          <a:p>
            <a:pPr algn="r"/>
            <a:r>
              <a:rPr kumimoji="1" lang="ja-JP" altLang="en-US" sz="28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</a:t>
            </a:r>
            <a:endParaRPr kumimoji="1" lang="ja-JP" altLang="en-US" sz="28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090672" y="8375904"/>
            <a:ext cx="2980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1/100</a:t>
            </a:r>
            <a:endParaRPr kumimoji="1"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r>
              <a:rPr kumimoji="1"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もしくは</a:t>
            </a:r>
            <a:r>
              <a:rPr kumimoji="1" lang="en-US" altLang="ja-JP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1/200</a:t>
            </a:r>
            <a:r>
              <a:rPr kumimoji="1"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程度</a:t>
            </a:r>
            <a:endParaRPr kumimoji="1" lang="ja-JP" altLang="en-US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2184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9326880" y="8613648"/>
            <a:ext cx="347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配置</a:t>
            </a:r>
            <a:r>
              <a:rPr kumimoji="1"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図　</a:t>
            </a:r>
            <a:r>
              <a:rPr kumimoji="1" lang="ja-JP" altLang="en-US" sz="5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</a:t>
            </a:r>
            <a:endParaRPr kumimoji="1" lang="ja-JP" altLang="en-US" sz="4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9198864" y="7717536"/>
            <a:ext cx="2980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1/100</a:t>
            </a:r>
            <a:r>
              <a:rPr kumimoji="1"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程度</a:t>
            </a:r>
            <a:endParaRPr kumimoji="1" lang="ja-JP" altLang="en-US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621792" y="475488"/>
            <a:ext cx="11558016" cy="724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配置</a:t>
            </a:r>
            <a:r>
              <a:rPr kumimoji="1" lang="ja-JP" altLang="en-US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図</a:t>
            </a:r>
            <a:endParaRPr kumimoji="1" lang="ja-JP" altLang="en-US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9326880" y="5831154"/>
            <a:ext cx="2648277" cy="170816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計画建築物</a:t>
            </a:r>
            <a:endParaRPr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用途：</a:t>
            </a:r>
            <a:endParaRPr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構造：</a:t>
            </a:r>
            <a:endParaRPr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最高高さ：</a:t>
            </a:r>
            <a:endParaRPr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軒高：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4104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0040112" y="8613648"/>
            <a:ext cx="2761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公図　</a:t>
            </a:r>
            <a:r>
              <a:rPr kumimoji="1" lang="ja-JP" altLang="en-US" sz="5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</a:t>
            </a:r>
            <a:endParaRPr kumimoji="1" lang="ja-JP" altLang="en-US" sz="4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170682"/>
              </p:ext>
            </p:extLst>
          </p:nvPr>
        </p:nvGraphicFramePr>
        <p:xfrm>
          <a:off x="7868412" y="7460488"/>
          <a:ext cx="434340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63981">
                  <a:extLst>
                    <a:ext uri="{9D8B030D-6E8A-4147-A177-3AD203B41FA5}">
                      <a16:colId xmlns:a16="http://schemas.microsoft.com/office/drawing/2014/main" val="3523942651"/>
                    </a:ext>
                  </a:extLst>
                </a:gridCol>
                <a:gridCol w="875830">
                  <a:extLst>
                    <a:ext uri="{9D8B030D-6E8A-4147-A177-3AD203B41FA5}">
                      <a16:colId xmlns:a16="http://schemas.microsoft.com/office/drawing/2014/main" val="1896624426"/>
                    </a:ext>
                  </a:extLst>
                </a:gridCol>
                <a:gridCol w="1903589">
                  <a:extLst>
                    <a:ext uri="{9D8B030D-6E8A-4147-A177-3AD203B41FA5}">
                      <a16:colId xmlns:a16="http://schemas.microsoft.com/office/drawing/2014/main" val="27699636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地番</a:t>
                      </a:r>
                      <a:endParaRPr kumimoji="1" lang="ja-JP" altLang="en-US" sz="1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持ち分</a:t>
                      </a:r>
                      <a:endParaRPr kumimoji="1" lang="ja-JP" altLang="en-US" sz="1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所有者</a:t>
                      </a:r>
                      <a:endParaRPr kumimoji="1" lang="ja-JP" altLang="en-US" sz="1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9482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8258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161185"/>
                  </a:ext>
                </a:extLst>
              </a:tr>
            </a:tbl>
          </a:graphicData>
        </a:graphic>
      </p:graphicFrame>
      <p:sp>
        <p:nvSpPr>
          <p:cNvPr id="4" name="正方形/長方形 3"/>
          <p:cNvSpPr/>
          <p:nvPr/>
        </p:nvSpPr>
        <p:spPr>
          <a:xfrm>
            <a:off x="7868412" y="7840218"/>
            <a:ext cx="4343400" cy="34823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7868412" y="8218361"/>
            <a:ext cx="4343400" cy="354648"/>
          </a:xfrm>
          <a:prstGeom prst="rect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5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21792" y="475488"/>
            <a:ext cx="5449824" cy="61447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公図（書き込みあり）</a:t>
            </a:r>
            <a:endParaRPr kumimoji="1" lang="ja-JP" altLang="en-US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6761988" y="475488"/>
            <a:ext cx="5449824" cy="61447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公図（書き込みなし）</a:t>
            </a:r>
            <a:endParaRPr kumimoji="1" lang="ja-JP" altLang="en-US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230868" y="6620256"/>
            <a:ext cx="2980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1/500</a:t>
            </a:r>
            <a:endParaRPr kumimoji="1"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また</a:t>
            </a:r>
            <a:r>
              <a:rPr kumimoji="1"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</a:t>
            </a:r>
            <a:r>
              <a:rPr kumimoji="1" lang="en-US" altLang="ja-JP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1/600</a:t>
            </a:r>
            <a:endParaRPr kumimoji="1" lang="ja-JP" altLang="en-US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9386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7461504" y="8613648"/>
            <a:ext cx="53400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道路</a:t>
            </a:r>
            <a:r>
              <a:rPr kumimoji="1"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台帳平面図　</a:t>
            </a:r>
            <a:r>
              <a:rPr kumimoji="1" lang="ja-JP" altLang="en-US" sz="5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６</a:t>
            </a:r>
            <a:endParaRPr kumimoji="1" lang="ja-JP" altLang="en-US" sz="4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855964" y="7717536"/>
            <a:ext cx="332384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横浜市道路局</a:t>
            </a:r>
            <a:endParaRPr kumimoji="1" lang="en-US" altLang="ja-JP" sz="20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r>
              <a:rPr kumimoji="1"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印刷日：令和　年　月　日</a:t>
            </a:r>
            <a:endParaRPr kumimoji="1" lang="ja-JP" altLang="en-US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621792" y="475488"/>
            <a:ext cx="11558016" cy="79499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TW" altLang="en-US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道路</a:t>
            </a:r>
            <a:r>
              <a:rPr kumimoji="1" lang="zh-TW" altLang="en-US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台帳</a:t>
            </a:r>
            <a:r>
              <a:rPr kumimoji="1" lang="zh-TW" altLang="en-US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平面</a:t>
            </a:r>
            <a:r>
              <a:rPr kumimoji="1" lang="ja-JP" altLang="en-US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図</a:t>
            </a:r>
            <a:endParaRPr kumimoji="1" lang="ja-JP" altLang="en-US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四角形吹き出し 5"/>
          <p:cNvSpPr/>
          <p:nvPr/>
        </p:nvSpPr>
        <p:spPr>
          <a:xfrm>
            <a:off x="7018020" y="7011423"/>
            <a:ext cx="2939796" cy="612000"/>
          </a:xfrm>
          <a:prstGeom prst="wedgeRectCallout">
            <a:avLst>
              <a:gd name="adj1" fmla="val 30891"/>
              <a:gd name="adj2" fmla="val 89394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複写（交付）年月日を記入</a:t>
            </a:r>
            <a:endParaRPr kumimoji="1" lang="ja-JP" altLang="en-US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0159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7114032" y="8613648"/>
            <a:ext cx="56875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道路台帳区域</a:t>
            </a:r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線</a:t>
            </a:r>
            <a:r>
              <a:rPr kumimoji="1"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図　</a:t>
            </a:r>
            <a:r>
              <a:rPr kumimoji="1" lang="ja-JP" altLang="en-US" sz="5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７</a:t>
            </a:r>
            <a:endParaRPr kumimoji="1" lang="ja-JP" altLang="en-US" sz="4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855964" y="7717536"/>
            <a:ext cx="332384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横浜市道路局</a:t>
            </a:r>
            <a:endParaRPr kumimoji="1" lang="en-US" altLang="ja-JP" sz="20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r>
              <a:rPr kumimoji="1"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印刷日：令和　年　月　日</a:t>
            </a:r>
            <a:endParaRPr kumimoji="1" lang="ja-JP" altLang="en-US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621792" y="475488"/>
            <a:ext cx="11558016" cy="79499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TW" altLang="en-US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道路台帳</a:t>
            </a:r>
            <a:r>
              <a:rPr kumimoji="1" lang="ja-JP" altLang="en-US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区域線図</a:t>
            </a:r>
            <a:endParaRPr kumimoji="1" lang="ja-JP" altLang="en-US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四角形吹き出し 5"/>
          <p:cNvSpPr/>
          <p:nvPr/>
        </p:nvSpPr>
        <p:spPr>
          <a:xfrm>
            <a:off x="7018020" y="7011423"/>
            <a:ext cx="2939796" cy="612000"/>
          </a:xfrm>
          <a:prstGeom prst="wedgeRectCallout">
            <a:avLst>
              <a:gd name="adj1" fmla="val 30891"/>
              <a:gd name="adj2" fmla="val 89394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複写（交付）年月日を記入</a:t>
            </a:r>
            <a:endParaRPr kumimoji="1" lang="ja-JP" altLang="en-US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0917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</TotalTime>
  <Words>206</Words>
  <Application>Microsoft Office PowerPoint</Application>
  <PresentationFormat>A3 297x420 mm</PresentationFormat>
  <Paragraphs>60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5" baseType="lpstr">
      <vt:lpstr>ＭＳ 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revision>15</cp:revision>
  <dcterms:created xsi:type="dcterms:W3CDTF">2024-04-26T06:44:10Z</dcterms:created>
  <dcterms:modified xsi:type="dcterms:W3CDTF">2024-07-08T02:11:06Z</dcterms:modified>
</cp:coreProperties>
</file>