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26" autoAdjust="0"/>
  </p:normalViewPr>
  <p:slideViewPr>
    <p:cSldViewPr snapToGrid="0" showGuides="1">
      <p:cViewPr varScale="1">
        <p:scale>
          <a:sx n="68" d="100"/>
          <a:sy n="68" d="100"/>
        </p:scale>
        <p:origin x="33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36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776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00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78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7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045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517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15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71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36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83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66D6C-F221-40AD-A58C-FF2D11C7F2C6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9CC2B-FD6D-4B40-BF67-1BE8C4115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34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5298"/>
              </p:ext>
            </p:extLst>
          </p:nvPr>
        </p:nvGraphicFramePr>
        <p:xfrm>
          <a:off x="189000" y="409575"/>
          <a:ext cx="6480000" cy="9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3649606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762357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6943475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1634408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4789474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8221045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4860635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5956494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4613829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9698316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27476778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9204582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0301145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798606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60604686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3423199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4717893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0494018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31495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86578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7646527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56427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39493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714665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031395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1853352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6527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047011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596872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703667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575255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728914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142117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818583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90010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504205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789458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053008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2673329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7474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16230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08251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凡例</a:t>
                      </a:r>
                    </a:p>
                  </a:txBody>
                  <a:tcPr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17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592997"/>
                  </a:ext>
                </a:extLst>
              </a:tr>
            </a:tbl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38175" y="41763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0" y="0"/>
            <a:ext cx="562932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b="1" dirty="0">
                <a:latin typeface="+mn-ea"/>
              </a:rPr>
              <a:t>別図　各階平面図　</a:t>
            </a:r>
            <a:r>
              <a:rPr lang="en-US" altLang="ja-JP" sz="1100" b="1" dirty="0">
                <a:latin typeface="+mn-ea"/>
              </a:rPr>
              <a:t>(</a:t>
            </a:r>
            <a:r>
              <a:rPr lang="ja-JP" altLang="en-US" sz="1100" b="1" dirty="0">
                <a:latin typeface="+mn-ea"/>
              </a:rPr>
              <a:t>防火管理の範囲・消防設備等の設置場所・避難経路を記す</a:t>
            </a:r>
            <a:r>
              <a:rPr lang="en-US" altLang="ja-JP" sz="1100" b="1" dirty="0">
                <a:latin typeface="+mn-ea"/>
              </a:rPr>
              <a:t>)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16" name="右矢印 15"/>
          <p:cNvSpPr/>
          <p:nvPr/>
        </p:nvSpPr>
        <p:spPr>
          <a:xfrm>
            <a:off x="2433638" y="15716250"/>
            <a:ext cx="354012" cy="88900"/>
          </a:xfrm>
          <a:prstGeom prst="rightArrow">
            <a:avLst/>
          </a:prstGeom>
          <a:solidFill>
            <a:schemeClr val="dk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7" name="正方形/長方形 16"/>
          <p:cNvSpPr/>
          <p:nvPr/>
        </p:nvSpPr>
        <p:spPr>
          <a:xfrm>
            <a:off x="4006850" y="15682913"/>
            <a:ext cx="298450" cy="1555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0" name="楕円 19"/>
          <p:cNvSpPr/>
          <p:nvPr/>
        </p:nvSpPr>
        <p:spPr>
          <a:xfrm>
            <a:off x="680824" y="9338212"/>
            <a:ext cx="252000" cy="252000"/>
          </a:xfrm>
          <a:prstGeom prst="ellipse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消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07894" y="9310324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消火器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23017" y="9310324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避難経路</a:t>
            </a:r>
          </a:p>
        </p:txBody>
      </p:sp>
      <p:sp>
        <p:nvSpPr>
          <p:cNvPr id="23" name="右矢印 22"/>
          <p:cNvSpPr/>
          <p:nvPr/>
        </p:nvSpPr>
        <p:spPr>
          <a:xfrm>
            <a:off x="2521020" y="9320212"/>
            <a:ext cx="603855" cy="2880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/>
        </p:nvSpPr>
        <p:spPr>
          <a:xfrm>
            <a:off x="4651885" y="9338212"/>
            <a:ext cx="252000" cy="252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110026" y="9310324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誘導灯</a:t>
            </a:r>
          </a:p>
        </p:txBody>
      </p:sp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63869B21-7518-1381-86DB-105CBB8401F1}"/>
              </a:ext>
            </a:extLst>
          </p:cNvPr>
          <p:cNvGrpSpPr/>
          <p:nvPr/>
        </p:nvGrpSpPr>
        <p:grpSpPr>
          <a:xfrm>
            <a:off x="1407768" y="483121"/>
            <a:ext cx="2837326" cy="8255236"/>
            <a:chOff x="1407768" y="483121"/>
            <a:chExt cx="2837326" cy="8255236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11D54E9-0757-0726-CC90-09708ECBE6F2}"/>
                </a:ext>
              </a:extLst>
            </p:cNvPr>
            <p:cNvSpPr/>
            <p:nvPr/>
          </p:nvSpPr>
          <p:spPr>
            <a:xfrm>
              <a:off x="1967023" y="1637415"/>
              <a:ext cx="1255994" cy="64645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7B7D74BC-2770-2849-A1A1-A0E461AF93F7}"/>
                </a:ext>
              </a:extLst>
            </p:cNvPr>
            <p:cNvSpPr/>
            <p:nvPr/>
          </p:nvSpPr>
          <p:spPr>
            <a:xfrm>
              <a:off x="1967022" y="1637415"/>
              <a:ext cx="255183" cy="64645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007AD35E-9E23-3378-F166-53CDBA288382}"/>
                </a:ext>
              </a:extLst>
            </p:cNvPr>
            <p:cNvCxnSpPr/>
            <p:nvPr/>
          </p:nvCxnSpPr>
          <p:spPr>
            <a:xfrm>
              <a:off x="1967022" y="2477386"/>
              <a:ext cx="12559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7A7C7909-0E7A-54E8-A77E-BD154CAE6D5E}"/>
                </a:ext>
              </a:extLst>
            </p:cNvPr>
            <p:cNvCxnSpPr/>
            <p:nvPr/>
          </p:nvCxnSpPr>
          <p:spPr>
            <a:xfrm>
              <a:off x="1981102" y="3310269"/>
              <a:ext cx="12559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413F4D60-9921-42E0-341B-F80DDC6C38A3}"/>
                </a:ext>
              </a:extLst>
            </p:cNvPr>
            <p:cNvCxnSpPr/>
            <p:nvPr/>
          </p:nvCxnSpPr>
          <p:spPr>
            <a:xfrm>
              <a:off x="1981102" y="4097079"/>
              <a:ext cx="12559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C01037FD-A0B2-77F8-5201-7364286E7642}"/>
                </a:ext>
              </a:extLst>
            </p:cNvPr>
            <p:cNvCxnSpPr/>
            <p:nvPr/>
          </p:nvCxnSpPr>
          <p:spPr>
            <a:xfrm>
              <a:off x="1967021" y="4869712"/>
              <a:ext cx="12559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2CD61422-2F41-5AD8-35A2-3E7FC8939BEC}"/>
                </a:ext>
              </a:extLst>
            </p:cNvPr>
            <p:cNvCxnSpPr/>
            <p:nvPr/>
          </p:nvCxnSpPr>
          <p:spPr>
            <a:xfrm>
              <a:off x="1981102" y="5702596"/>
              <a:ext cx="12559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4AC82163-E602-8826-D340-9ED7D44B8D8D}"/>
                </a:ext>
              </a:extLst>
            </p:cNvPr>
            <p:cNvCxnSpPr/>
            <p:nvPr/>
          </p:nvCxnSpPr>
          <p:spPr>
            <a:xfrm>
              <a:off x="1981102" y="6531935"/>
              <a:ext cx="12559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D8D3E8A6-6986-C60E-0954-AE6187F6E91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56403" y="563526"/>
              <a:ext cx="5504" cy="817095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79E81A60-1F40-9002-B441-1ED25464B046}"/>
                </a:ext>
              </a:extLst>
            </p:cNvPr>
            <p:cNvCxnSpPr/>
            <p:nvPr/>
          </p:nvCxnSpPr>
          <p:spPr>
            <a:xfrm>
              <a:off x="1967020" y="7290391"/>
              <a:ext cx="12559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121A3AEC-6CB9-FF1C-73B6-09EAFE7A24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124875" y="563526"/>
              <a:ext cx="437032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1029B825-499B-18D4-1CAD-07BA2C77A2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4875" y="563526"/>
              <a:ext cx="0" cy="48489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F9D11B4B-3798-F13B-4F74-2645455ECBD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87844" y="1044541"/>
              <a:ext cx="874063" cy="387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8D3B860A-3A4E-EC76-ED50-D6B2DA561C93}"/>
                </a:ext>
              </a:extLst>
            </p:cNvPr>
            <p:cNvSpPr txBox="1"/>
            <p:nvPr/>
          </p:nvSpPr>
          <p:spPr>
            <a:xfrm rot="10800000">
              <a:off x="3119371" y="483121"/>
              <a:ext cx="461665" cy="56352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kumimoji="1" lang="en-US" altLang="ja-JP" dirty="0"/>
                <a:t>EV</a:t>
              </a:r>
              <a:endParaRPr kumimoji="1" lang="ja-JP" altLang="en-US" dirty="0"/>
            </a:p>
          </p:txBody>
        </p: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CAD0D454-A213-A57B-C4D8-329AC7CCC0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87844" y="1063860"/>
              <a:ext cx="0" cy="56868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39841C60-CD42-2E4D-36B7-459EC5C2FC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82340" y="8734479"/>
              <a:ext cx="874063" cy="387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0D46CAD6-6745-BB3A-871C-088E9B7F8B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87844" y="8119730"/>
              <a:ext cx="0" cy="614749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20148CAD-315F-7FD9-DA83-015CCD4920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57866" y="8130362"/>
              <a:ext cx="0" cy="58833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17119DA7-5CC3-E29B-945B-C9437548F9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22947" y="8119730"/>
              <a:ext cx="0" cy="58833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4ACB84B5-4F1B-C44F-CA5A-D2876A2DC2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93790" y="8119730"/>
              <a:ext cx="0" cy="58833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2D26C30E-5C64-7F05-4274-0FF5B99889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59692" y="8119730"/>
              <a:ext cx="0" cy="58833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9525D1E2-9DC4-95B4-FF47-ADB0462E7D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57866" y="1044541"/>
              <a:ext cx="0" cy="58800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19092BA7-BA88-5421-454D-5BB74B0FE8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22947" y="1044541"/>
              <a:ext cx="0" cy="58800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FD3DB48D-E78F-2493-95C4-2A593E3D5B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93790" y="1054200"/>
              <a:ext cx="0" cy="58800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7198C227-E659-E978-177E-7688D79802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59692" y="1044541"/>
              <a:ext cx="0" cy="58800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57128204-B9A0-1504-186B-609A4EAACD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23015" y="1063860"/>
              <a:ext cx="0" cy="58800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テキスト ボックス 82">
              <a:extLst>
                <a:ext uri="{FF2B5EF4-FFF2-40B4-BE49-F238E27FC236}">
                  <a16:creationId xmlns:a16="http://schemas.microsoft.com/office/drawing/2014/main" id="{379A6442-39D1-2100-EC82-04F899E1693D}"/>
                </a:ext>
              </a:extLst>
            </p:cNvPr>
            <p:cNvSpPr txBox="1"/>
            <p:nvPr/>
          </p:nvSpPr>
          <p:spPr>
            <a:xfrm rot="10800000">
              <a:off x="2293669" y="958208"/>
              <a:ext cx="461665" cy="56352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kumimoji="1" lang="en-US" altLang="ja-JP" dirty="0"/>
                <a:t>up</a:t>
              </a:r>
              <a:endParaRPr kumimoji="1" lang="ja-JP" altLang="en-US" dirty="0"/>
            </a:p>
          </p:txBody>
        </p: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93A06FB3-2AB4-8DAF-5CD5-95F957181802}"/>
                </a:ext>
              </a:extLst>
            </p:cNvPr>
            <p:cNvSpPr txBox="1"/>
            <p:nvPr/>
          </p:nvSpPr>
          <p:spPr>
            <a:xfrm rot="10800000">
              <a:off x="3070765" y="8145342"/>
              <a:ext cx="461665" cy="56352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kumimoji="1" lang="en-US" altLang="ja-JP" dirty="0"/>
                <a:t>up</a:t>
              </a:r>
              <a:endParaRPr kumimoji="1" lang="ja-JP" altLang="en-US" dirty="0"/>
            </a:p>
          </p:txBody>
        </p:sp>
        <p:sp>
          <p:nvSpPr>
            <p:cNvPr id="85" name="部分円 84">
              <a:extLst>
                <a:ext uri="{FF2B5EF4-FFF2-40B4-BE49-F238E27FC236}">
                  <a16:creationId xmlns:a16="http://schemas.microsoft.com/office/drawing/2014/main" id="{E1C0810D-DE59-7097-7151-C183720A3913}"/>
                </a:ext>
              </a:extLst>
            </p:cNvPr>
            <p:cNvSpPr/>
            <p:nvPr/>
          </p:nvSpPr>
          <p:spPr>
            <a:xfrm rot="10800000">
              <a:off x="3200728" y="882837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6" name="部分円 85">
              <a:extLst>
                <a:ext uri="{FF2B5EF4-FFF2-40B4-BE49-F238E27FC236}">
                  <a16:creationId xmlns:a16="http://schemas.microsoft.com/office/drawing/2014/main" id="{5511E62D-5750-EE0E-2DF0-8F5357B6D484}"/>
                </a:ext>
              </a:extLst>
            </p:cNvPr>
            <p:cNvSpPr/>
            <p:nvPr/>
          </p:nvSpPr>
          <p:spPr>
            <a:xfrm>
              <a:off x="3038978" y="1446562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7" name="部分円 86">
              <a:extLst>
                <a:ext uri="{FF2B5EF4-FFF2-40B4-BE49-F238E27FC236}">
                  <a16:creationId xmlns:a16="http://schemas.microsoft.com/office/drawing/2014/main" id="{1C42BBF5-53A4-022B-CE17-1FAE92135CAA}"/>
                </a:ext>
              </a:extLst>
            </p:cNvPr>
            <p:cNvSpPr/>
            <p:nvPr/>
          </p:nvSpPr>
          <p:spPr>
            <a:xfrm rot="5400000">
              <a:off x="3050898" y="2199845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部分円 87">
              <a:extLst>
                <a:ext uri="{FF2B5EF4-FFF2-40B4-BE49-F238E27FC236}">
                  <a16:creationId xmlns:a16="http://schemas.microsoft.com/office/drawing/2014/main" id="{B217191E-96A7-52E8-FDA3-7FD3F6C7A53B}"/>
                </a:ext>
              </a:extLst>
            </p:cNvPr>
            <p:cNvSpPr/>
            <p:nvPr/>
          </p:nvSpPr>
          <p:spPr>
            <a:xfrm rot="5400000">
              <a:off x="3048708" y="2998703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9" name="部分円 88">
              <a:extLst>
                <a:ext uri="{FF2B5EF4-FFF2-40B4-BE49-F238E27FC236}">
                  <a16:creationId xmlns:a16="http://schemas.microsoft.com/office/drawing/2014/main" id="{8CD34460-41A7-D987-B714-F4E03BFEE701}"/>
                </a:ext>
              </a:extLst>
            </p:cNvPr>
            <p:cNvSpPr/>
            <p:nvPr/>
          </p:nvSpPr>
          <p:spPr>
            <a:xfrm rot="5400000">
              <a:off x="3048708" y="3805406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0" name="部分円 89">
              <a:extLst>
                <a:ext uri="{FF2B5EF4-FFF2-40B4-BE49-F238E27FC236}">
                  <a16:creationId xmlns:a16="http://schemas.microsoft.com/office/drawing/2014/main" id="{29131C47-1A7A-F66C-3068-D4A3B3D22582}"/>
                </a:ext>
              </a:extLst>
            </p:cNvPr>
            <p:cNvSpPr/>
            <p:nvPr/>
          </p:nvSpPr>
          <p:spPr>
            <a:xfrm rot="5400000">
              <a:off x="3047536" y="4604588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1" name="部分円 90">
              <a:extLst>
                <a:ext uri="{FF2B5EF4-FFF2-40B4-BE49-F238E27FC236}">
                  <a16:creationId xmlns:a16="http://schemas.microsoft.com/office/drawing/2014/main" id="{862CE9EB-19F6-1FD7-B930-8AF491B7262C}"/>
                </a:ext>
              </a:extLst>
            </p:cNvPr>
            <p:cNvSpPr/>
            <p:nvPr/>
          </p:nvSpPr>
          <p:spPr>
            <a:xfrm rot="10800000">
              <a:off x="3048707" y="4817360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2" name="部分円 91">
              <a:extLst>
                <a:ext uri="{FF2B5EF4-FFF2-40B4-BE49-F238E27FC236}">
                  <a16:creationId xmlns:a16="http://schemas.microsoft.com/office/drawing/2014/main" id="{DD83B4B7-6C2A-5AC2-AE1F-38D8CE013572}"/>
                </a:ext>
              </a:extLst>
            </p:cNvPr>
            <p:cNvSpPr/>
            <p:nvPr/>
          </p:nvSpPr>
          <p:spPr>
            <a:xfrm rot="10800000">
              <a:off x="3055747" y="5615721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3" name="部分円 92">
              <a:extLst>
                <a:ext uri="{FF2B5EF4-FFF2-40B4-BE49-F238E27FC236}">
                  <a16:creationId xmlns:a16="http://schemas.microsoft.com/office/drawing/2014/main" id="{0F4D6608-3130-DC94-3914-C085CBB32874}"/>
                </a:ext>
              </a:extLst>
            </p:cNvPr>
            <p:cNvSpPr/>
            <p:nvPr/>
          </p:nvSpPr>
          <p:spPr>
            <a:xfrm rot="10800000">
              <a:off x="3048706" y="6461052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4" name="部分円 93">
              <a:extLst>
                <a:ext uri="{FF2B5EF4-FFF2-40B4-BE49-F238E27FC236}">
                  <a16:creationId xmlns:a16="http://schemas.microsoft.com/office/drawing/2014/main" id="{A09032E6-0B51-A63E-5867-CA8EF3AAB787}"/>
                </a:ext>
              </a:extLst>
            </p:cNvPr>
            <p:cNvSpPr/>
            <p:nvPr/>
          </p:nvSpPr>
          <p:spPr>
            <a:xfrm rot="10800000">
              <a:off x="3056239" y="7234595"/>
              <a:ext cx="348620" cy="346264"/>
            </a:xfrm>
            <a:prstGeom prst="pie">
              <a:avLst>
                <a:gd name="adj1" fmla="val 10783602"/>
                <a:gd name="adj2" fmla="val 16200000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3" name="フリーフォーム: 図形 112">
              <a:extLst>
                <a:ext uri="{FF2B5EF4-FFF2-40B4-BE49-F238E27FC236}">
                  <a16:creationId xmlns:a16="http://schemas.microsoft.com/office/drawing/2014/main" id="{06033ABF-69EC-04E8-641D-416BFA174893}"/>
                </a:ext>
              </a:extLst>
            </p:cNvPr>
            <p:cNvSpPr/>
            <p:nvPr/>
          </p:nvSpPr>
          <p:spPr>
            <a:xfrm>
              <a:off x="2075862" y="2854411"/>
              <a:ext cx="1285176" cy="1066800"/>
            </a:xfrm>
            <a:custGeom>
              <a:avLst/>
              <a:gdLst>
                <a:gd name="connsiteX0" fmla="*/ 704408 w 1285176"/>
                <a:gd name="connsiteY0" fmla="*/ 1066800 h 1066800"/>
                <a:gd name="connsiteX1" fmla="*/ 428441 w 1285176"/>
                <a:gd name="connsiteY1" fmla="*/ 1054443 h 1066800"/>
                <a:gd name="connsiteX2" fmla="*/ 325468 w 1285176"/>
                <a:gd name="connsiteY2" fmla="*/ 1025611 h 1066800"/>
                <a:gd name="connsiteX3" fmla="*/ 292516 w 1285176"/>
                <a:gd name="connsiteY3" fmla="*/ 1017373 h 1066800"/>
                <a:gd name="connsiteX4" fmla="*/ 267803 w 1285176"/>
                <a:gd name="connsiteY4" fmla="*/ 1000897 h 1066800"/>
                <a:gd name="connsiteX5" fmla="*/ 210138 w 1285176"/>
                <a:gd name="connsiteY5" fmla="*/ 967946 h 1066800"/>
                <a:gd name="connsiteX6" fmla="*/ 82452 w 1285176"/>
                <a:gd name="connsiteY6" fmla="*/ 864973 h 1066800"/>
                <a:gd name="connsiteX7" fmla="*/ 20668 w 1285176"/>
                <a:gd name="connsiteY7" fmla="*/ 803189 h 1066800"/>
                <a:gd name="connsiteX8" fmla="*/ 4192 w 1285176"/>
                <a:gd name="connsiteY8" fmla="*/ 774357 h 1066800"/>
                <a:gd name="connsiteX9" fmla="*/ 73 w 1285176"/>
                <a:gd name="connsiteY9" fmla="*/ 749643 h 1066800"/>
                <a:gd name="connsiteX10" fmla="*/ 16549 w 1285176"/>
                <a:gd name="connsiteY10" fmla="*/ 605481 h 1066800"/>
                <a:gd name="connsiteX11" fmla="*/ 20668 w 1285176"/>
                <a:gd name="connsiteY11" fmla="*/ 589005 h 1066800"/>
                <a:gd name="connsiteX12" fmla="*/ 37143 w 1285176"/>
                <a:gd name="connsiteY12" fmla="*/ 510746 h 1066800"/>
                <a:gd name="connsiteX13" fmla="*/ 61857 w 1285176"/>
                <a:gd name="connsiteY13" fmla="*/ 337751 h 1066800"/>
                <a:gd name="connsiteX14" fmla="*/ 94808 w 1285176"/>
                <a:gd name="connsiteY14" fmla="*/ 304800 h 1066800"/>
                <a:gd name="connsiteX15" fmla="*/ 177187 w 1285176"/>
                <a:gd name="connsiteY15" fmla="*/ 292443 h 1066800"/>
                <a:gd name="connsiteX16" fmla="*/ 383133 w 1285176"/>
                <a:gd name="connsiteY16" fmla="*/ 304800 h 1066800"/>
                <a:gd name="connsiteX17" fmla="*/ 411965 w 1285176"/>
                <a:gd name="connsiteY17" fmla="*/ 313038 h 1066800"/>
                <a:gd name="connsiteX18" fmla="*/ 547889 w 1285176"/>
                <a:gd name="connsiteY18" fmla="*/ 337751 h 1066800"/>
                <a:gd name="connsiteX19" fmla="*/ 576722 w 1285176"/>
                <a:gd name="connsiteY19" fmla="*/ 350108 h 1066800"/>
                <a:gd name="connsiteX20" fmla="*/ 692052 w 1285176"/>
                <a:gd name="connsiteY20" fmla="*/ 366584 h 1066800"/>
                <a:gd name="connsiteX21" fmla="*/ 1194560 w 1285176"/>
                <a:gd name="connsiteY21" fmla="*/ 345989 h 1066800"/>
                <a:gd name="connsiteX22" fmla="*/ 1223392 w 1285176"/>
                <a:gd name="connsiteY22" fmla="*/ 325394 h 1066800"/>
                <a:gd name="connsiteX23" fmla="*/ 1235749 w 1285176"/>
                <a:gd name="connsiteY23" fmla="*/ 300681 h 1066800"/>
                <a:gd name="connsiteX24" fmla="*/ 1256343 w 1285176"/>
                <a:gd name="connsiteY24" fmla="*/ 255373 h 1066800"/>
                <a:gd name="connsiteX25" fmla="*/ 1268700 w 1285176"/>
                <a:gd name="connsiteY25" fmla="*/ 210065 h 1066800"/>
                <a:gd name="connsiteX26" fmla="*/ 1285176 w 1285176"/>
                <a:gd name="connsiteY26" fmla="*/ 127686 h 1066800"/>
                <a:gd name="connsiteX27" fmla="*/ 1281057 w 1285176"/>
                <a:gd name="connsiteY27" fmla="*/ 0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285176" h="1066800">
                  <a:moveTo>
                    <a:pt x="704408" y="1066800"/>
                  </a:moveTo>
                  <a:cubicBezTo>
                    <a:pt x="612419" y="1062681"/>
                    <a:pt x="519983" y="1064393"/>
                    <a:pt x="428441" y="1054443"/>
                  </a:cubicBezTo>
                  <a:cubicBezTo>
                    <a:pt x="393005" y="1050591"/>
                    <a:pt x="359856" y="1034990"/>
                    <a:pt x="325468" y="1025611"/>
                  </a:cubicBezTo>
                  <a:cubicBezTo>
                    <a:pt x="314545" y="1022632"/>
                    <a:pt x="303500" y="1020119"/>
                    <a:pt x="292516" y="1017373"/>
                  </a:cubicBezTo>
                  <a:cubicBezTo>
                    <a:pt x="284278" y="1011881"/>
                    <a:pt x="276293" y="1005991"/>
                    <a:pt x="267803" y="1000897"/>
                  </a:cubicBezTo>
                  <a:cubicBezTo>
                    <a:pt x="248819" y="989507"/>
                    <a:pt x="227991" y="981038"/>
                    <a:pt x="210138" y="967946"/>
                  </a:cubicBezTo>
                  <a:cubicBezTo>
                    <a:pt x="166045" y="935611"/>
                    <a:pt x="124541" y="899876"/>
                    <a:pt x="82452" y="864973"/>
                  </a:cubicBezTo>
                  <a:cubicBezTo>
                    <a:pt x="61127" y="847289"/>
                    <a:pt x="36927" y="826675"/>
                    <a:pt x="20668" y="803189"/>
                  </a:cubicBezTo>
                  <a:cubicBezTo>
                    <a:pt x="14367" y="794088"/>
                    <a:pt x="9684" y="783968"/>
                    <a:pt x="4192" y="774357"/>
                  </a:cubicBezTo>
                  <a:cubicBezTo>
                    <a:pt x="2819" y="766119"/>
                    <a:pt x="-536" y="757972"/>
                    <a:pt x="73" y="749643"/>
                  </a:cubicBezTo>
                  <a:cubicBezTo>
                    <a:pt x="3603" y="701405"/>
                    <a:pt x="10398" y="653455"/>
                    <a:pt x="16549" y="605481"/>
                  </a:cubicBezTo>
                  <a:cubicBezTo>
                    <a:pt x="17269" y="599866"/>
                    <a:pt x="19558" y="594556"/>
                    <a:pt x="20668" y="589005"/>
                  </a:cubicBezTo>
                  <a:cubicBezTo>
                    <a:pt x="36065" y="512022"/>
                    <a:pt x="21397" y="573735"/>
                    <a:pt x="37143" y="510746"/>
                  </a:cubicBezTo>
                  <a:cubicBezTo>
                    <a:pt x="41140" y="472111"/>
                    <a:pt x="45187" y="384981"/>
                    <a:pt x="61857" y="337751"/>
                  </a:cubicBezTo>
                  <a:cubicBezTo>
                    <a:pt x="65360" y="327825"/>
                    <a:pt x="86945" y="308170"/>
                    <a:pt x="94808" y="304800"/>
                  </a:cubicBezTo>
                  <a:cubicBezTo>
                    <a:pt x="114982" y="296154"/>
                    <a:pt x="157251" y="294255"/>
                    <a:pt x="177187" y="292443"/>
                  </a:cubicBezTo>
                  <a:cubicBezTo>
                    <a:pt x="262004" y="294866"/>
                    <a:pt x="308321" y="291198"/>
                    <a:pt x="383133" y="304800"/>
                  </a:cubicBezTo>
                  <a:cubicBezTo>
                    <a:pt x="392967" y="306588"/>
                    <a:pt x="402231" y="310767"/>
                    <a:pt x="411965" y="313038"/>
                  </a:cubicBezTo>
                  <a:cubicBezTo>
                    <a:pt x="507241" y="335269"/>
                    <a:pt x="480071" y="330969"/>
                    <a:pt x="547889" y="337751"/>
                  </a:cubicBezTo>
                  <a:cubicBezTo>
                    <a:pt x="557500" y="341870"/>
                    <a:pt x="566554" y="347668"/>
                    <a:pt x="576722" y="350108"/>
                  </a:cubicBezTo>
                  <a:cubicBezTo>
                    <a:pt x="618509" y="360137"/>
                    <a:pt x="651246" y="362503"/>
                    <a:pt x="692052" y="366584"/>
                  </a:cubicBezTo>
                  <a:cubicBezTo>
                    <a:pt x="859555" y="359719"/>
                    <a:pt x="1027418" y="358946"/>
                    <a:pt x="1194560" y="345989"/>
                  </a:cubicBezTo>
                  <a:cubicBezTo>
                    <a:pt x="1206335" y="345076"/>
                    <a:pt x="1215447" y="334133"/>
                    <a:pt x="1223392" y="325394"/>
                  </a:cubicBezTo>
                  <a:cubicBezTo>
                    <a:pt x="1229587" y="318579"/>
                    <a:pt x="1231827" y="309014"/>
                    <a:pt x="1235749" y="300681"/>
                  </a:cubicBezTo>
                  <a:cubicBezTo>
                    <a:pt x="1242813" y="285670"/>
                    <a:pt x="1250674" y="270964"/>
                    <a:pt x="1256343" y="255373"/>
                  </a:cubicBezTo>
                  <a:cubicBezTo>
                    <a:pt x="1261693" y="240661"/>
                    <a:pt x="1264903" y="225252"/>
                    <a:pt x="1268700" y="210065"/>
                  </a:cubicBezTo>
                  <a:cubicBezTo>
                    <a:pt x="1281625" y="158368"/>
                    <a:pt x="1279323" y="168659"/>
                    <a:pt x="1285176" y="127686"/>
                  </a:cubicBezTo>
                  <a:lnTo>
                    <a:pt x="1281057" y="0"/>
                  </a:lnTo>
                </a:path>
              </a:pathLst>
            </a:cu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" name="フリーフォーム: 図形 113">
              <a:extLst>
                <a:ext uri="{FF2B5EF4-FFF2-40B4-BE49-F238E27FC236}">
                  <a16:creationId xmlns:a16="http://schemas.microsoft.com/office/drawing/2014/main" id="{2227D8F3-7A66-213A-3B76-6BE859028141}"/>
                </a:ext>
              </a:extLst>
            </p:cNvPr>
            <p:cNvSpPr/>
            <p:nvPr/>
          </p:nvSpPr>
          <p:spPr>
            <a:xfrm>
              <a:off x="2759676" y="1890584"/>
              <a:ext cx="597243" cy="441012"/>
            </a:xfrm>
            <a:custGeom>
              <a:avLst/>
              <a:gdLst>
                <a:gd name="connsiteX0" fmla="*/ 0 w 597243"/>
                <a:gd name="connsiteY0" fmla="*/ 378940 h 441012"/>
                <a:gd name="connsiteX1" fmla="*/ 135924 w 597243"/>
                <a:gd name="connsiteY1" fmla="*/ 411892 h 441012"/>
                <a:gd name="connsiteX2" fmla="*/ 333632 w 597243"/>
                <a:gd name="connsiteY2" fmla="*/ 428367 h 441012"/>
                <a:gd name="connsiteX3" fmla="*/ 584886 w 597243"/>
                <a:gd name="connsiteY3" fmla="*/ 387178 h 441012"/>
                <a:gd name="connsiteX4" fmla="*/ 597243 w 597243"/>
                <a:gd name="connsiteY4" fmla="*/ 354227 h 441012"/>
                <a:gd name="connsiteX5" fmla="*/ 589005 w 597243"/>
                <a:gd name="connsiteY5" fmla="*/ 210065 h 441012"/>
                <a:gd name="connsiteX6" fmla="*/ 580767 w 597243"/>
                <a:gd name="connsiteY6" fmla="*/ 185351 h 441012"/>
                <a:gd name="connsiteX7" fmla="*/ 576648 w 597243"/>
                <a:gd name="connsiteY7" fmla="*/ 0 h 441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7243" h="441012">
                  <a:moveTo>
                    <a:pt x="0" y="378940"/>
                  </a:moveTo>
                  <a:cubicBezTo>
                    <a:pt x="56520" y="407201"/>
                    <a:pt x="23487" y="393535"/>
                    <a:pt x="135924" y="411892"/>
                  </a:cubicBezTo>
                  <a:cubicBezTo>
                    <a:pt x="234767" y="428029"/>
                    <a:pt x="227916" y="424301"/>
                    <a:pt x="333632" y="428367"/>
                  </a:cubicBezTo>
                  <a:cubicBezTo>
                    <a:pt x="505811" y="419306"/>
                    <a:pt x="539932" y="483506"/>
                    <a:pt x="584886" y="387178"/>
                  </a:cubicBezTo>
                  <a:cubicBezTo>
                    <a:pt x="589847" y="376548"/>
                    <a:pt x="593124" y="365211"/>
                    <a:pt x="597243" y="354227"/>
                  </a:cubicBezTo>
                  <a:cubicBezTo>
                    <a:pt x="597025" y="348779"/>
                    <a:pt x="594754" y="240725"/>
                    <a:pt x="589005" y="210065"/>
                  </a:cubicBezTo>
                  <a:cubicBezTo>
                    <a:pt x="587405" y="201530"/>
                    <a:pt x="581277" y="194020"/>
                    <a:pt x="580767" y="185351"/>
                  </a:cubicBezTo>
                  <a:cubicBezTo>
                    <a:pt x="577138" y="123659"/>
                    <a:pt x="578021" y="61784"/>
                    <a:pt x="576648" y="0"/>
                  </a:cubicBezTo>
                </a:path>
              </a:pathLst>
            </a:cu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" name="フリーフォーム: 図形 114">
              <a:extLst>
                <a:ext uri="{FF2B5EF4-FFF2-40B4-BE49-F238E27FC236}">
                  <a16:creationId xmlns:a16="http://schemas.microsoft.com/office/drawing/2014/main" id="{DEA9BC44-E13E-7CCD-A520-9582328BF735}"/>
                </a:ext>
              </a:extLst>
            </p:cNvPr>
            <p:cNvSpPr/>
            <p:nvPr/>
          </p:nvSpPr>
          <p:spPr>
            <a:xfrm>
              <a:off x="2712340" y="2672680"/>
              <a:ext cx="597243" cy="441012"/>
            </a:xfrm>
            <a:custGeom>
              <a:avLst/>
              <a:gdLst>
                <a:gd name="connsiteX0" fmla="*/ 0 w 597243"/>
                <a:gd name="connsiteY0" fmla="*/ 378940 h 441012"/>
                <a:gd name="connsiteX1" fmla="*/ 135924 w 597243"/>
                <a:gd name="connsiteY1" fmla="*/ 411892 h 441012"/>
                <a:gd name="connsiteX2" fmla="*/ 333632 w 597243"/>
                <a:gd name="connsiteY2" fmla="*/ 428367 h 441012"/>
                <a:gd name="connsiteX3" fmla="*/ 584886 w 597243"/>
                <a:gd name="connsiteY3" fmla="*/ 387178 h 441012"/>
                <a:gd name="connsiteX4" fmla="*/ 597243 w 597243"/>
                <a:gd name="connsiteY4" fmla="*/ 354227 h 441012"/>
                <a:gd name="connsiteX5" fmla="*/ 589005 w 597243"/>
                <a:gd name="connsiteY5" fmla="*/ 210065 h 441012"/>
                <a:gd name="connsiteX6" fmla="*/ 580767 w 597243"/>
                <a:gd name="connsiteY6" fmla="*/ 185351 h 441012"/>
                <a:gd name="connsiteX7" fmla="*/ 576648 w 597243"/>
                <a:gd name="connsiteY7" fmla="*/ 0 h 441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7243" h="441012">
                  <a:moveTo>
                    <a:pt x="0" y="378940"/>
                  </a:moveTo>
                  <a:cubicBezTo>
                    <a:pt x="56520" y="407201"/>
                    <a:pt x="23487" y="393535"/>
                    <a:pt x="135924" y="411892"/>
                  </a:cubicBezTo>
                  <a:cubicBezTo>
                    <a:pt x="234767" y="428029"/>
                    <a:pt x="227916" y="424301"/>
                    <a:pt x="333632" y="428367"/>
                  </a:cubicBezTo>
                  <a:cubicBezTo>
                    <a:pt x="505811" y="419306"/>
                    <a:pt x="539932" y="483506"/>
                    <a:pt x="584886" y="387178"/>
                  </a:cubicBezTo>
                  <a:cubicBezTo>
                    <a:pt x="589847" y="376548"/>
                    <a:pt x="593124" y="365211"/>
                    <a:pt x="597243" y="354227"/>
                  </a:cubicBezTo>
                  <a:cubicBezTo>
                    <a:pt x="597025" y="348779"/>
                    <a:pt x="594754" y="240725"/>
                    <a:pt x="589005" y="210065"/>
                  </a:cubicBezTo>
                  <a:cubicBezTo>
                    <a:pt x="587405" y="201530"/>
                    <a:pt x="581277" y="194020"/>
                    <a:pt x="580767" y="185351"/>
                  </a:cubicBezTo>
                  <a:cubicBezTo>
                    <a:pt x="577138" y="123659"/>
                    <a:pt x="578021" y="61784"/>
                    <a:pt x="576648" y="0"/>
                  </a:cubicBezTo>
                </a:path>
              </a:pathLst>
            </a:cu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" name="フリーフォーム: 図形 115">
              <a:extLst>
                <a:ext uri="{FF2B5EF4-FFF2-40B4-BE49-F238E27FC236}">
                  <a16:creationId xmlns:a16="http://schemas.microsoft.com/office/drawing/2014/main" id="{5252AB28-FB9A-409A-4201-8872AEEB339F}"/>
                </a:ext>
              </a:extLst>
            </p:cNvPr>
            <p:cNvSpPr/>
            <p:nvPr/>
          </p:nvSpPr>
          <p:spPr>
            <a:xfrm rot="10800000">
              <a:off x="2106002" y="4722612"/>
              <a:ext cx="712572" cy="441012"/>
            </a:xfrm>
            <a:custGeom>
              <a:avLst/>
              <a:gdLst>
                <a:gd name="connsiteX0" fmla="*/ 0 w 597243"/>
                <a:gd name="connsiteY0" fmla="*/ 378940 h 441012"/>
                <a:gd name="connsiteX1" fmla="*/ 135924 w 597243"/>
                <a:gd name="connsiteY1" fmla="*/ 411892 h 441012"/>
                <a:gd name="connsiteX2" fmla="*/ 333632 w 597243"/>
                <a:gd name="connsiteY2" fmla="*/ 428367 h 441012"/>
                <a:gd name="connsiteX3" fmla="*/ 584886 w 597243"/>
                <a:gd name="connsiteY3" fmla="*/ 387178 h 441012"/>
                <a:gd name="connsiteX4" fmla="*/ 597243 w 597243"/>
                <a:gd name="connsiteY4" fmla="*/ 354227 h 441012"/>
                <a:gd name="connsiteX5" fmla="*/ 589005 w 597243"/>
                <a:gd name="connsiteY5" fmla="*/ 210065 h 441012"/>
                <a:gd name="connsiteX6" fmla="*/ 580767 w 597243"/>
                <a:gd name="connsiteY6" fmla="*/ 185351 h 441012"/>
                <a:gd name="connsiteX7" fmla="*/ 576648 w 597243"/>
                <a:gd name="connsiteY7" fmla="*/ 0 h 441012"/>
                <a:gd name="connsiteX0" fmla="*/ 0 w 712572"/>
                <a:gd name="connsiteY0" fmla="*/ 420129 h 441012"/>
                <a:gd name="connsiteX1" fmla="*/ 251253 w 712572"/>
                <a:gd name="connsiteY1" fmla="*/ 411892 h 441012"/>
                <a:gd name="connsiteX2" fmla="*/ 448961 w 712572"/>
                <a:gd name="connsiteY2" fmla="*/ 428367 h 441012"/>
                <a:gd name="connsiteX3" fmla="*/ 700215 w 712572"/>
                <a:gd name="connsiteY3" fmla="*/ 387178 h 441012"/>
                <a:gd name="connsiteX4" fmla="*/ 712572 w 712572"/>
                <a:gd name="connsiteY4" fmla="*/ 354227 h 441012"/>
                <a:gd name="connsiteX5" fmla="*/ 704334 w 712572"/>
                <a:gd name="connsiteY5" fmla="*/ 210065 h 441012"/>
                <a:gd name="connsiteX6" fmla="*/ 696096 w 712572"/>
                <a:gd name="connsiteY6" fmla="*/ 185351 h 441012"/>
                <a:gd name="connsiteX7" fmla="*/ 691977 w 712572"/>
                <a:gd name="connsiteY7" fmla="*/ 0 h 441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12572" h="441012">
                  <a:moveTo>
                    <a:pt x="0" y="420129"/>
                  </a:moveTo>
                  <a:cubicBezTo>
                    <a:pt x="56520" y="448390"/>
                    <a:pt x="176426" y="410519"/>
                    <a:pt x="251253" y="411892"/>
                  </a:cubicBezTo>
                  <a:cubicBezTo>
                    <a:pt x="326080" y="413265"/>
                    <a:pt x="343245" y="424301"/>
                    <a:pt x="448961" y="428367"/>
                  </a:cubicBezTo>
                  <a:cubicBezTo>
                    <a:pt x="621140" y="419306"/>
                    <a:pt x="655261" y="483506"/>
                    <a:pt x="700215" y="387178"/>
                  </a:cubicBezTo>
                  <a:cubicBezTo>
                    <a:pt x="705176" y="376548"/>
                    <a:pt x="708453" y="365211"/>
                    <a:pt x="712572" y="354227"/>
                  </a:cubicBezTo>
                  <a:cubicBezTo>
                    <a:pt x="712354" y="348779"/>
                    <a:pt x="710083" y="240725"/>
                    <a:pt x="704334" y="210065"/>
                  </a:cubicBezTo>
                  <a:cubicBezTo>
                    <a:pt x="702734" y="201530"/>
                    <a:pt x="696606" y="194020"/>
                    <a:pt x="696096" y="185351"/>
                  </a:cubicBezTo>
                  <a:cubicBezTo>
                    <a:pt x="692467" y="123659"/>
                    <a:pt x="693350" y="61784"/>
                    <a:pt x="691977" y="0"/>
                  </a:cubicBezTo>
                </a:path>
              </a:pathLst>
            </a:cu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" name="フリーフォーム: 図形 116">
              <a:extLst>
                <a:ext uri="{FF2B5EF4-FFF2-40B4-BE49-F238E27FC236}">
                  <a16:creationId xmlns:a16="http://schemas.microsoft.com/office/drawing/2014/main" id="{2A60E3EE-847A-DC1C-1249-1114299FB4D9}"/>
                </a:ext>
              </a:extLst>
            </p:cNvPr>
            <p:cNvSpPr/>
            <p:nvPr/>
          </p:nvSpPr>
          <p:spPr>
            <a:xfrm>
              <a:off x="2121243" y="5078626"/>
              <a:ext cx="1252569" cy="1120347"/>
            </a:xfrm>
            <a:custGeom>
              <a:avLst/>
              <a:gdLst>
                <a:gd name="connsiteX0" fmla="*/ 642552 w 1252569"/>
                <a:gd name="connsiteY0" fmla="*/ 4120 h 1120347"/>
                <a:gd name="connsiteX1" fmla="*/ 568411 w 1252569"/>
                <a:gd name="connsiteY1" fmla="*/ 28833 h 1120347"/>
                <a:gd name="connsiteX2" fmla="*/ 461319 w 1252569"/>
                <a:gd name="connsiteY2" fmla="*/ 41190 h 1120347"/>
                <a:gd name="connsiteX3" fmla="*/ 350108 w 1252569"/>
                <a:gd name="connsiteY3" fmla="*/ 57666 h 1120347"/>
                <a:gd name="connsiteX4" fmla="*/ 280087 w 1252569"/>
                <a:gd name="connsiteY4" fmla="*/ 70023 h 1120347"/>
                <a:gd name="connsiteX5" fmla="*/ 111211 w 1252569"/>
                <a:gd name="connsiteY5" fmla="*/ 107093 h 1120347"/>
                <a:gd name="connsiteX6" fmla="*/ 82379 w 1252569"/>
                <a:gd name="connsiteY6" fmla="*/ 111212 h 1120347"/>
                <a:gd name="connsiteX7" fmla="*/ 45308 w 1252569"/>
                <a:gd name="connsiteY7" fmla="*/ 135925 h 1120347"/>
                <a:gd name="connsiteX8" fmla="*/ 28833 w 1252569"/>
                <a:gd name="connsiteY8" fmla="*/ 185352 h 1120347"/>
                <a:gd name="connsiteX9" fmla="*/ 16476 w 1252569"/>
                <a:gd name="connsiteY9" fmla="*/ 238898 h 1120347"/>
                <a:gd name="connsiteX10" fmla="*/ 12357 w 1252569"/>
                <a:gd name="connsiteY10" fmla="*/ 271850 h 1120347"/>
                <a:gd name="connsiteX11" fmla="*/ 0 w 1252569"/>
                <a:gd name="connsiteY11" fmla="*/ 420131 h 1120347"/>
                <a:gd name="connsiteX12" fmla="*/ 4119 w 1252569"/>
                <a:gd name="connsiteY12" fmla="*/ 708455 h 1120347"/>
                <a:gd name="connsiteX13" fmla="*/ 57665 w 1252569"/>
                <a:gd name="connsiteY13" fmla="*/ 770239 h 1120347"/>
                <a:gd name="connsiteX14" fmla="*/ 78260 w 1252569"/>
                <a:gd name="connsiteY14" fmla="*/ 782596 h 1120347"/>
                <a:gd name="connsiteX15" fmla="*/ 135925 w 1252569"/>
                <a:gd name="connsiteY15" fmla="*/ 794952 h 1120347"/>
                <a:gd name="connsiteX16" fmla="*/ 177114 w 1252569"/>
                <a:gd name="connsiteY16" fmla="*/ 799071 h 1120347"/>
                <a:gd name="connsiteX17" fmla="*/ 424249 w 1252569"/>
                <a:gd name="connsiteY17" fmla="*/ 786715 h 1120347"/>
                <a:gd name="connsiteX18" fmla="*/ 461319 w 1252569"/>
                <a:gd name="connsiteY18" fmla="*/ 782596 h 1120347"/>
                <a:gd name="connsiteX19" fmla="*/ 518984 w 1252569"/>
                <a:gd name="connsiteY19" fmla="*/ 766120 h 1120347"/>
                <a:gd name="connsiteX20" fmla="*/ 560173 w 1252569"/>
                <a:gd name="connsiteY20" fmla="*/ 757882 h 1120347"/>
                <a:gd name="connsiteX21" fmla="*/ 848498 w 1252569"/>
                <a:gd name="connsiteY21" fmla="*/ 762001 h 1120347"/>
                <a:gd name="connsiteX22" fmla="*/ 963827 w 1252569"/>
                <a:gd name="connsiteY22" fmla="*/ 778477 h 1120347"/>
                <a:gd name="connsiteX23" fmla="*/ 1025611 w 1252569"/>
                <a:gd name="connsiteY23" fmla="*/ 782596 h 1120347"/>
                <a:gd name="connsiteX24" fmla="*/ 1062681 w 1252569"/>
                <a:gd name="connsiteY24" fmla="*/ 794952 h 1120347"/>
                <a:gd name="connsiteX25" fmla="*/ 1132703 w 1252569"/>
                <a:gd name="connsiteY25" fmla="*/ 815547 h 1120347"/>
                <a:gd name="connsiteX26" fmla="*/ 1165654 w 1252569"/>
                <a:gd name="connsiteY26" fmla="*/ 840260 h 1120347"/>
                <a:gd name="connsiteX27" fmla="*/ 1198606 w 1252569"/>
                <a:gd name="connsiteY27" fmla="*/ 881450 h 1120347"/>
                <a:gd name="connsiteX28" fmla="*/ 1227438 w 1252569"/>
                <a:gd name="connsiteY28" fmla="*/ 922639 h 1120347"/>
                <a:gd name="connsiteX29" fmla="*/ 1243914 w 1252569"/>
                <a:gd name="connsiteY29" fmla="*/ 959709 h 1120347"/>
                <a:gd name="connsiteX30" fmla="*/ 1252152 w 1252569"/>
                <a:gd name="connsiteY30" fmla="*/ 1103871 h 1120347"/>
                <a:gd name="connsiteX31" fmla="*/ 1248033 w 1252569"/>
                <a:gd name="connsiteY31" fmla="*/ 1120347 h 1120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252569" h="1120347">
                  <a:moveTo>
                    <a:pt x="642552" y="4120"/>
                  </a:moveTo>
                  <a:cubicBezTo>
                    <a:pt x="589336" y="-6523"/>
                    <a:pt x="665020" y="4062"/>
                    <a:pt x="568411" y="28833"/>
                  </a:cubicBezTo>
                  <a:cubicBezTo>
                    <a:pt x="533603" y="37758"/>
                    <a:pt x="496638" y="34568"/>
                    <a:pt x="461319" y="41190"/>
                  </a:cubicBezTo>
                  <a:cubicBezTo>
                    <a:pt x="264628" y="78070"/>
                    <a:pt x="496302" y="36781"/>
                    <a:pt x="350108" y="57666"/>
                  </a:cubicBezTo>
                  <a:cubicBezTo>
                    <a:pt x="326645" y="61018"/>
                    <a:pt x="303296" y="65221"/>
                    <a:pt x="280087" y="70023"/>
                  </a:cubicBezTo>
                  <a:cubicBezTo>
                    <a:pt x="223650" y="81700"/>
                    <a:pt x="168264" y="98942"/>
                    <a:pt x="111211" y="107093"/>
                  </a:cubicBezTo>
                  <a:lnTo>
                    <a:pt x="82379" y="111212"/>
                  </a:lnTo>
                  <a:cubicBezTo>
                    <a:pt x="79444" y="112973"/>
                    <a:pt x="47999" y="130880"/>
                    <a:pt x="45308" y="135925"/>
                  </a:cubicBezTo>
                  <a:cubicBezTo>
                    <a:pt x="37135" y="151249"/>
                    <a:pt x="33516" y="168628"/>
                    <a:pt x="28833" y="185352"/>
                  </a:cubicBezTo>
                  <a:cubicBezTo>
                    <a:pt x="23894" y="202991"/>
                    <a:pt x="19904" y="220904"/>
                    <a:pt x="16476" y="238898"/>
                  </a:cubicBezTo>
                  <a:cubicBezTo>
                    <a:pt x="14405" y="249772"/>
                    <a:pt x="13276" y="260819"/>
                    <a:pt x="12357" y="271850"/>
                  </a:cubicBezTo>
                  <a:cubicBezTo>
                    <a:pt x="-1183" y="434327"/>
                    <a:pt x="10196" y="338565"/>
                    <a:pt x="0" y="420131"/>
                  </a:cubicBezTo>
                  <a:cubicBezTo>
                    <a:pt x="1373" y="516239"/>
                    <a:pt x="-868" y="612467"/>
                    <a:pt x="4119" y="708455"/>
                  </a:cubicBezTo>
                  <a:cubicBezTo>
                    <a:pt x="5596" y="736895"/>
                    <a:pt x="38251" y="758591"/>
                    <a:pt x="57665" y="770239"/>
                  </a:cubicBezTo>
                  <a:cubicBezTo>
                    <a:pt x="64530" y="774358"/>
                    <a:pt x="70626" y="780185"/>
                    <a:pt x="78260" y="782596"/>
                  </a:cubicBezTo>
                  <a:cubicBezTo>
                    <a:pt x="97006" y="788515"/>
                    <a:pt x="116534" y="791720"/>
                    <a:pt x="135925" y="794952"/>
                  </a:cubicBezTo>
                  <a:cubicBezTo>
                    <a:pt x="149535" y="797220"/>
                    <a:pt x="163384" y="797698"/>
                    <a:pt x="177114" y="799071"/>
                  </a:cubicBezTo>
                  <a:lnTo>
                    <a:pt x="424249" y="786715"/>
                  </a:lnTo>
                  <a:cubicBezTo>
                    <a:pt x="436661" y="785995"/>
                    <a:pt x="449170" y="785237"/>
                    <a:pt x="461319" y="782596"/>
                  </a:cubicBezTo>
                  <a:cubicBezTo>
                    <a:pt x="480854" y="778349"/>
                    <a:pt x="499590" y="770969"/>
                    <a:pt x="518984" y="766120"/>
                  </a:cubicBezTo>
                  <a:cubicBezTo>
                    <a:pt x="532568" y="762724"/>
                    <a:pt x="546443" y="760628"/>
                    <a:pt x="560173" y="757882"/>
                  </a:cubicBezTo>
                  <a:cubicBezTo>
                    <a:pt x="656281" y="759255"/>
                    <a:pt x="752440" y="758611"/>
                    <a:pt x="848498" y="762001"/>
                  </a:cubicBezTo>
                  <a:cubicBezTo>
                    <a:pt x="874852" y="762931"/>
                    <a:pt x="936099" y="775506"/>
                    <a:pt x="963827" y="778477"/>
                  </a:cubicBezTo>
                  <a:cubicBezTo>
                    <a:pt x="984350" y="780676"/>
                    <a:pt x="1005016" y="781223"/>
                    <a:pt x="1025611" y="782596"/>
                  </a:cubicBezTo>
                  <a:cubicBezTo>
                    <a:pt x="1037968" y="786715"/>
                    <a:pt x="1050232" y="791122"/>
                    <a:pt x="1062681" y="794952"/>
                  </a:cubicBezTo>
                  <a:cubicBezTo>
                    <a:pt x="1085934" y="802107"/>
                    <a:pt x="1109839" y="807233"/>
                    <a:pt x="1132703" y="815547"/>
                  </a:cubicBezTo>
                  <a:cubicBezTo>
                    <a:pt x="1145397" y="820163"/>
                    <a:pt x="1157019" y="830055"/>
                    <a:pt x="1165654" y="840260"/>
                  </a:cubicBezTo>
                  <a:cubicBezTo>
                    <a:pt x="1177012" y="853683"/>
                    <a:pt x="1188056" y="867384"/>
                    <a:pt x="1198606" y="881450"/>
                  </a:cubicBezTo>
                  <a:cubicBezTo>
                    <a:pt x="1208661" y="894857"/>
                    <a:pt x="1218375" y="908542"/>
                    <a:pt x="1227438" y="922639"/>
                  </a:cubicBezTo>
                  <a:cubicBezTo>
                    <a:pt x="1233549" y="932145"/>
                    <a:pt x="1239938" y="949769"/>
                    <a:pt x="1243914" y="959709"/>
                  </a:cubicBezTo>
                  <a:cubicBezTo>
                    <a:pt x="1255376" y="1017019"/>
                    <a:pt x="1252152" y="995068"/>
                    <a:pt x="1252152" y="1103871"/>
                  </a:cubicBezTo>
                  <a:cubicBezTo>
                    <a:pt x="1252152" y="1109532"/>
                    <a:pt x="1248033" y="1120347"/>
                    <a:pt x="1248033" y="1120347"/>
                  </a:cubicBezTo>
                </a:path>
              </a:pathLst>
            </a:cu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" name="フリーフォーム: 図形 118">
              <a:extLst>
                <a:ext uri="{FF2B5EF4-FFF2-40B4-BE49-F238E27FC236}">
                  <a16:creationId xmlns:a16="http://schemas.microsoft.com/office/drawing/2014/main" id="{DC453904-4B5A-6A7B-CD00-AA94B4B2309B}"/>
                </a:ext>
              </a:extLst>
            </p:cNvPr>
            <p:cNvSpPr/>
            <p:nvPr/>
          </p:nvSpPr>
          <p:spPr>
            <a:xfrm>
              <a:off x="2751438" y="5861222"/>
              <a:ext cx="701160" cy="514864"/>
            </a:xfrm>
            <a:custGeom>
              <a:avLst/>
              <a:gdLst>
                <a:gd name="connsiteX0" fmla="*/ 0 w 701160"/>
                <a:gd name="connsiteY0" fmla="*/ 24713 h 514864"/>
                <a:gd name="connsiteX1" fmla="*/ 383059 w 701160"/>
                <a:gd name="connsiteY1" fmla="*/ 16475 h 514864"/>
                <a:gd name="connsiteX2" fmla="*/ 440724 w 701160"/>
                <a:gd name="connsiteY2" fmla="*/ 8237 h 514864"/>
                <a:gd name="connsiteX3" fmla="*/ 518984 w 701160"/>
                <a:gd name="connsiteY3" fmla="*/ 0 h 514864"/>
                <a:gd name="connsiteX4" fmla="*/ 621957 w 701160"/>
                <a:gd name="connsiteY4" fmla="*/ 24713 h 514864"/>
                <a:gd name="connsiteX5" fmla="*/ 646670 w 701160"/>
                <a:gd name="connsiteY5" fmla="*/ 49427 h 514864"/>
                <a:gd name="connsiteX6" fmla="*/ 687859 w 701160"/>
                <a:gd name="connsiteY6" fmla="*/ 189470 h 514864"/>
                <a:gd name="connsiteX7" fmla="*/ 691978 w 701160"/>
                <a:gd name="connsiteY7" fmla="*/ 259492 h 514864"/>
                <a:gd name="connsiteX8" fmla="*/ 700216 w 701160"/>
                <a:gd name="connsiteY8" fmla="*/ 317156 h 514864"/>
                <a:gd name="connsiteX9" fmla="*/ 700216 w 701160"/>
                <a:gd name="connsiteY9" fmla="*/ 514864 h 514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01160" h="514864">
                  <a:moveTo>
                    <a:pt x="0" y="24713"/>
                  </a:moveTo>
                  <a:lnTo>
                    <a:pt x="383059" y="16475"/>
                  </a:lnTo>
                  <a:cubicBezTo>
                    <a:pt x="402462" y="15750"/>
                    <a:pt x="421448" y="10573"/>
                    <a:pt x="440724" y="8237"/>
                  </a:cubicBezTo>
                  <a:cubicBezTo>
                    <a:pt x="466764" y="5081"/>
                    <a:pt x="492897" y="2746"/>
                    <a:pt x="518984" y="0"/>
                  </a:cubicBezTo>
                  <a:cubicBezTo>
                    <a:pt x="553308" y="8238"/>
                    <a:pt x="589038" y="11970"/>
                    <a:pt x="621957" y="24713"/>
                  </a:cubicBezTo>
                  <a:cubicBezTo>
                    <a:pt x="632821" y="28919"/>
                    <a:pt x="641605" y="38935"/>
                    <a:pt x="646670" y="49427"/>
                  </a:cubicBezTo>
                  <a:cubicBezTo>
                    <a:pt x="675759" y="109683"/>
                    <a:pt x="677729" y="133754"/>
                    <a:pt x="687859" y="189470"/>
                  </a:cubicBezTo>
                  <a:cubicBezTo>
                    <a:pt x="689232" y="212811"/>
                    <a:pt x="689726" y="236220"/>
                    <a:pt x="691978" y="259492"/>
                  </a:cubicBezTo>
                  <a:cubicBezTo>
                    <a:pt x="693848" y="278818"/>
                    <a:pt x="699590" y="297750"/>
                    <a:pt x="700216" y="317156"/>
                  </a:cubicBezTo>
                  <a:cubicBezTo>
                    <a:pt x="702341" y="383024"/>
                    <a:pt x="700216" y="448961"/>
                    <a:pt x="700216" y="514864"/>
                  </a:cubicBezTo>
                </a:path>
              </a:pathLst>
            </a:cu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フリーフォーム: 図形 120">
              <a:extLst>
                <a:ext uri="{FF2B5EF4-FFF2-40B4-BE49-F238E27FC236}">
                  <a16:creationId xmlns:a16="http://schemas.microsoft.com/office/drawing/2014/main" id="{7C0D5770-9043-C0B2-E796-6C6D2CD2B5DF}"/>
                </a:ext>
              </a:extLst>
            </p:cNvPr>
            <p:cNvSpPr/>
            <p:nvPr/>
          </p:nvSpPr>
          <p:spPr>
            <a:xfrm>
              <a:off x="2751438" y="6697362"/>
              <a:ext cx="593260" cy="378941"/>
            </a:xfrm>
            <a:custGeom>
              <a:avLst/>
              <a:gdLst>
                <a:gd name="connsiteX0" fmla="*/ 0 w 593260"/>
                <a:gd name="connsiteY0" fmla="*/ 24714 h 378941"/>
                <a:gd name="connsiteX1" fmla="*/ 148281 w 593260"/>
                <a:gd name="connsiteY1" fmla="*/ 16476 h 378941"/>
                <a:gd name="connsiteX2" fmla="*/ 177113 w 593260"/>
                <a:gd name="connsiteY2" fmla="*/ 8238 h 378941"/>
                <a:gd name="connsiteX3" fmla="*/ 230659 w 593260"/>
                <a:gd name="connsiteY3" fmla="*/ 0 h 378941"/>
                <a:gd name="connsiteX4" fmla="*/ 411892 w 593260"/>
                <a:gd name="connsiteY4" fmla="*/ 8238 h 378941"/>
                <a:gd name="connsiteX5" fmla="*/ 448962 w 593260"/>
                <a:gd name="connsiteY5" fmla="*/ 20595 h 378941"/>
                <a:gd name="connsiteX6" fmla="*/ 473676 w 593260"/>
                <a:gd name="connsiteY6" fmla="*/ 24714 h 378941"/>
                <a:gd name="connsiteX7" fmla="*/ 514865 w 593260"/>
                <a:gd name="connsiteY7" fmla="*/ 37070 h 378941"/>
                <a:gd name="connsiteX8" fmla="*/ 547816 w 593260"/>
                <a:gd name="connsiteY8" fmla="*/ 65903 h 378941"/>
                <a:gd name="connsiteX9" fmla="*/ 572530 w 593260"/>
                <a:gd name="connsiteY9" fmla="*/ 107092 h 378941"/>
                <a:gd name="connsiteX10" fmla="*/ 580767 w 593260"/>
                <a:gd name="connsiteY10" fmla="*/ 127687 h 378941"/>
                <a:gd name="connsiteX11" fmla="*/ 584886 w 593260"/>
                <a:gd name="connsiteY11" fmla="*/ 189470 h 378941"/>
                <a:gd name="connsiteX12" fmla="*/ 593124 w 593260"/>
                <a:gd name="connsiteY12" fmla="*/ 243016 h 378941"/>
                <a:gd name="connsiteX13" fmla="*/ 589005 w 593260"/>
                <a:gd name="connsiteY13" fmla="*/ 378941 h 37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93260" h="378941">
                  <a:moveTo>
                    <a:pt x="0" y="24714"/>
                  </a:moveTo>
                  <a:cubicBezTo>
                    <a:pt x="80277" y="11334"/>
                    <a:pt x="-57225" y="33139"/>
                    <a:pt x="148281" y="16476"/>
                  </a:cubicBezTo>
                  <a:cubicBezTo>
                    <a:pt x="158244" y="15668"/>
                    <a:pt x="167374" y="10486"/>
                    <a:pt x="177113" y="8238"/>
                  </a:cubicBezTo>
                  <a:cubicBezTo>
                    <a:pt x="186398" y="6095"/>
                    <a:pt x="222626" y="1148"/>
                    <a:pt x="230659" y="0"/>
                  </a:cubicBezTo>
                  <a:cubicBezTo>
                    <a:pt x="291070" y="2746"/>
                    <a:pt x="351686" y="2558"/>
                    <a:pt x="411892" y="8238"/>
                  </a:cubicBezTo>
                  <a:cubicBezTo>
                    <a:pt x="424860" y="9461"/>
                    <a:pt x="436377" y="17239"/>
                    <a:pt x="448962" y="20595"/>
                  </a:cubicBezTo>
                  <a:cubicBezTo>
                    <a:pt x="457032" y="22747"/>
                    <a:pt x="465487" y="23076"/>
                    <a:pt x="473676" y="24714"/>
                  </a:cubicBezTo>
                  <a:cubicBezTo>
                    <a:pt x="489233" y="27825"/>
                    <a:pt x="499112" y="31820"/>
                    <a:pt x="514865" y="37070"/>
                  </a:cubicBezTo>
                  <a:cubicBezTo>
                    <a:pt x="528127" y="47017"/>
                    <a:pt x="537151" y="52572"/>
                    <a:pt x="547816" y="65903"/>
                  </a:cubicBezTo>
                  <a:cubicBezTo>
                    <a:pt x="557622" y="78160"/>
                    <a:pt x="566114" y="92655"/>
                    <a:pt x="572530" y="107092"/>
                  </a:cubicBezTo>
                  <a:cubicBezTo>
                    <a:pt x="575533" y="113849"/>
                    <a:pt x="578021" y="120822"/>
                    <a:pt x="580767" y="127687"/>
                  </a:cubicBezTo>
                  <a:cubicBezTo>
                    <a:pt x="582140" y="148281"/>
                    <a:pt x="582687" y="168947"/>
                    <a:pt x="584886" y="189470"/>
                  </a:cubicBezTo>
                  <a:cubicBezTo>
                    <a:pt x="586810" y="207426"/>
                    <a:pt x="592714" y="224962"/>
                    <a:pt x="593124" y="243016"/>
                  </a:cubicBezTo>
                  <a:cubicBezTo>
                    <a:pt x="594154" y="288333"/>
                    <a:pt x="589005" y="333612"/>
                    <a:pt x="589005" y="378941"/>
                  </a:cubicBezTo>
                </a:path>
              </a:pathLst>
            </a:cu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" name="フリーフォーム: 図形 121">
              <a:extLst>
                <a:ext uri="{FF2B5EF4-FFF2-40B4-BE49-F238E27FC236}">
                  <a16:creationId xmlns:a16="http://schemas.microsoft.com/office/drawing/2014/main" id="{7EFCA50C-987A-D564-E6B5-97D8C77A6AC2}"/>
                </a:ext>
              </a:extLst>
            </p:cNvPr>
            <p:cNvSpPr/>
            <p:nvPr/>
          </p:nvSpPr>
          <p:spPr>
            <a:xfrm>
              <a:off x="2800865" y="7493678"/>
              <a:ext cx="544118" cy="377576"/>
            </a:xfrm>
            <a:custGeom>
              <a:avLst/>
              <a:gdLst>
                <a:gd name="connsiteX0" fmla="*/ 0 w 544118"/>
                <a:gd name="connsiteY0" fmla="*/ 19230 h 377576"/>
                <a:gd name="connsiteX1" fmla="*/ 465438 w 544118"/>
                <a:gd name="connsiteY1" fmla="*/ 23349 h 377576"/>
                <a:gd name="connsiteX2" fmla="*/ 477794 w 544118"/>
                <a:gd name="connsiteY2" fmla="*/ 27468 h 377576"/>
                <a:gd name="connsiteX3" fmla="*/ 510746 w 544118"/>
                <a:gd name="connsiteY3" fmla="*/ 56300 h 377576"/>
                <a:gd name="connsiteX4" fmla="*/ 539578 w 544118"/>
                <a:gd name="connsiteY4" fmla="*/ 130441 h 377576"/>
                <a:gd name="connsiteX5" fmla="*/ 543697 w 544118"/>
                <a:gd name="connsiteY5" fmla="*/ 377576 h 377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4118" h="377576">
                  <a:moveTo>
                    <a:pt x="0" y="19230"/>
                  </a:moveTo>
                  <a:cubicBezTo>
                    <a:pt x="152439" y="-11259"/>
                    <a:pt x="312322" y="-2170"/>
                    <a:pt x="465438" y="23349"/>
                  </a:cubicBezTo>
                  <a:cubicBezTo>
                    <a:pt x="469557" y="24722"/>
                    <a:pt x="474112" y="25167"/>
                    <a:pt x="477794" y="27468"/>
                  </a:cubicBezTo>
                  <a:cubicBezTo>
                    <a:pt x="491202" y="35848"/>
                    <a:pt x="499948" y="45503"/>
                    <a:pt x="510746" y="56300"/>
                  </a:cubicBezTo>
                  <a:cubicBezTo>
                    <a:pt x="520357" y="81014"/>
                    <a:pt x="538374" y="103952"/>
                    <a:pt x="539578" y="130441"/>
                  </a:cubicBezTo>
                  <a:cubicBezTo>
                    <a:pt x="546066" y="273176"/>
                    <a:pt x="543697" y="190820"/>
                    <a:pt x="543697" y="377576"/>
                  </a:cubicBezTo>
                </a:path>
              </a:pathLst>
            </a:cu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" name="円弧 125">
              <a:extLst>
                <a:ext uri="{FF2B5EF4-FFF2-40B4-BE49-F238E27FC236}">
                  <a16:creationId xmlns:a16="http://schemas.microsoft.com/office/drawing/2014/main" id="{DA832AA8-F456-F0BE-59E2-16EA7050865D}"/>
                </a:ext>
              </a:extLst>
            </p:cNvPr>
            <p:cNvSpPr/>
            <p:nvPr/>
          </p:nvSpPr>
          <p:spPr>
            <a:xfrm rot="755781">
              <a:off x="2627397" y="8287546"/>
              <a:ext cx="421279" cy="291932"/>
            </a:xfrm>
            <a:prstGeom prst="arc">
              <a:avLst>
                <a:gd name="adj1" fmla="val 14474313"/>
                <a:gd name="adj2" fmla="val 5111873"/>
              </a:avLst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" name="円弧 126">
              <a:extLst>
                <a:ext uri="{FF2B5EF4-FFF2-40B4-BE49-F238E27FC236}">
                  <a16:creationId xmlns:a16="http://schemas.microsoft.com/office/drawing/2014/main" id="{9B04830C-46AA-E003-2E5B-41C9CEE64D97}"/>
                </a:ext>
              </a:extLst>
            </p:cNvPr>
            <p:cNvSpPr/>
            <p:nvPr/>
          </p:nvSpPr>
          <p:spPr>
            <a:xfrm rot="755781">
              <a:off x="2678665" y="1211685"/>
              <a:ext cx="421279" cy="291932"/>
            </a:xfrm>
            <a:prstGeom prst="arc">
              <a:avLst>
                <a:gd name="adj1" fmla="val 14474313"/>
                <a:gd name="adj2" fmla="val 5111873"/>
              </a:avLst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" name="楕円 127">
              <a:extLst>
                <a:ext uri="{FF2B5EF4-FFF2-40B4-BE49-F238E27FC236}">
                  <a16:creationId xmlns:a16="http://schemas.microsoft.com/office/drawing/2014/main" id="{81AEB4C0-BBE2-16A7-09DA-C62648282601}"/>
                </a:ext>
              </a:extLst>
            </p:cNvPr>
            <p:cNvSpPr/>
            <p:nvPr/>
          </p:nvSpPr>
          <p:spPr>
            <a:xfrm>
              <a:off x="3237439" y="4787321"/>
              <a:ext cx="157539" cy="19114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b="1" dirty="0">
                  <a:solidFill>
                    <a:schemeClr val="tx1"/>
                  </a:solidFill>
                </a:rPr>
                <a:t>消</a:t>
              </a:r>
            </a:p>
          </p:txBody>
        </p:sp>
        <p:sp>
          <p:nvSpPr>
            <p:cNvPr id="129" name="楕円 128">
              <a:extLst>
                <a:ext uri="{FF2B5EF4-FFF2-40B4-BE49-F238E27FC236}">
                  <a16:creationId xmlns:a16="http://schemas.microsoft.com/office/drawing/2014/main" id="{34B9C4D4-57A4-FC97-5176-83E1178C21F7}"/>
                </a:ext>
              </a:extLst>
            </p:cNvPr>
            <p:cNvSpPr/>
            <p:nvPr/>
          </p:nvSpPr>
          <p:spPr>
            <a:xfrm>
              <a:off x="3081197" y="8355178"/>
              <a:ext cx="158063" cy="16368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" name="楕円 129">
              <a:extLst>
                <a:ext uri="{FF2B5EF4-FFF2-40B4-BE49-F238E27FC236}">
                  <a16:creationId xmlns:a16="http://schemas.microsoft.com/office/drawing/2014/main" id="{756648F1-7678-4F8A-C17D-C38DBF7DE9C0}"/>
                </a:ext>
              </a:extLst>
            </p:cNvPr>
            <p:cNvSpPr/>
            <p:nvPr/>
          </p:nvSpPr>
          <p:spPr>
            <a:xfrm>
              <a:off x="3242865" y="1444384"/>
              <a:ext cx="158063" cy="16368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23D51B36-D2CD-8830-E920-126E49B5CA96}"/>
                </a:ext>
              </a:extLst>
            </p:cNvPr>
            <p:cNvSpPr txBox="1"/>
            <p:nvPr/>
          </p:nvSpPr>
          <p:spPr>
            <a:xfrm rot="5400000" flipV="1">
              <a:off x="1943687" y="4395955"/>
              <a:ext cx="42334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中央の住戸から出火した想定の場合</a:t>
              </a:r>
            </a:p>
          </p:txBody>
        </p:sp>
        <p:sp>
          <p:nvSpPr>
            <p:cNvPr id="134" name="テキスト ボックス 133">
              <a:extLst>
                <a:ext uri="{FF2B5EF4-FFF2-40B4-BE49-F238E27FC236}">
                  <a16:creationId xmlns:a16="http://schemas.microsoft.com/office/drawing/2014/main" id="{A2996D77-F921-9920-A81B-EC721C81B103}"/>
                </a:ext>
              </a:extLst>
            </p:cNvPr>
            <p:cNvSpPr txBox="1"/>
            <p:nvPr/>
          </p:nvSpPr>
          <p:spPr>
            <a:xfrm rot="5400000" flipV="1">
              <a:off x="-524307" y="4558399"/>
              <a:ext cx="42334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１～５階の平面図</a:t>
              </a:r>
            </a:p>
          </p:txBody>
        </p:sp>
      </p:grpSp>
      <p:sp>
        <p:nvSpPr>
          <p:cNvPr id="137" name="テキスト ボックス 136">
            <a:extLst>
              <a:ext uri="{FF2B5EF4-FFF2-40B4-BE49-F238E27FC236}">
                <a16:creationId xmlns:a16="http://schemas.microsoft.com/office/drawing/2014/main" id="{9FE0B33D-317C-E3BA-14F0-75ED08036000}"/>
              </a:ext>
            </a:extLst>
          </p:cNvPr>
          <p:cNvSpPr txBox="1"/>
          <p:nvPr/>
        </p:nvSpPr>
        <p:spPr>
          <a:xfrm>
            <a:off x="4245094" y="764883"/>
            <a:ext cx="2082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C00000"/>
                </a:solidFill>
              </a:rPr>
              <a:t>記載例</a:t>
            </a:r>
          </a:p>
        </p:txBody>
      </p:sp>
    </p:spTree>
    <p:extLst>
      <p:ext uri="{BB962C8B-B14F-4D97-AF65-F5344CB8AC3E}">
        <p14:creationId xmlns:p14="http://schemas.microsoft.com/office/powerpoint/2010/main" val="2397815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2022-10-26T09:07:40Z</dcterms:created>
  <dcterms:modified xsi:type="dcterms:W3CDTF">2026-01-20T01:03:43Z</dcterms:modified>
</cp:coreProperties>
</file>